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5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8BAB48-35AE-4DA8-B21A-C814A4A6641C}" type="datetimeFigureOut">
              <a:rPr lang="en-US" smtClean="0"/>
              <a:t>9/22/2011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20DB52-90DF-4313-ACA6-86FB6D35F7A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conduct experimentation, researchers must choose a methodology to guide their research. Quantitative and qualitative research, are two forms of methodologies that researchers may employ to conduct research. According to Burns and Grove (2009) both forms of research are important to the nursing profession as they provide different forms of valuable information. </a:t>
            </a:r>
          </a:p>
          <a:p>
            <a:endParaRPr lang="en-US" dirty="0" smtClean="0"/>
          </a:p>
          <a:p>
            <a:r>
              <a:rPr lang="en-US" dirty="0" smtClean="0"/>
              <a:t>According</a:t>
            </a:r>
            <a:r>
              <a:rPr lang="en-US" baseline="0" dirty="0" smtClean="0"/>
              <a:t> to Burns and Grove (2009) information collection that utilizes numerical data is defined as quantitative research. “This research method is used to describe variables, examine relationships among variables, and determine cause-and effect interactions between variables” (Burns &amp; Grove, 2009, p. 22). Nursing research primarily uses quantitative research to conduct experimentation. </a:t>
            </a:r>
          </a:p>
          <a:p>
            <a:endParaRPr lang="en-US" baseline="0" dirty="0" smtClean="0"/>
          </a:p>
          <a:p>
            <a:r>
              <a:rPr lang="en-US" dirty="0" smtClean="0"/>
              <a:t>“Qualitative</a:t>
            </a:r>
            <a:r>
              <a:rPr lang="en-US" baseline="0" dirty="0" smtClean="0"/>
              <a:t> research is a systematic, interactive, subjective approach used to describe life experiences and give them meaning” (Burns &amp; Grove, 2009, p.22). Burns and Grove (2009) explain that although quantitative research is the primary method used in nursing research, qualitative research helps to investigate important healthcare experiences such as pain.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a:t>
            </a:r>
            <a:r>
              <a:rPr lang="en-US" baseline="0" dirty="0" smtClean="0"/>
              <a:t> methodology used in the first research article is qualitative research. “This technique uses a semi-structured group session, moderated by a group leader, with the purpose of obtaining opinions, beliefs, and attitudes about a designated topic”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2010,</a:t>
            </a:r>
            <a:r>
              <a:rPr lang="en-US" sz="1200" kern="1200" baseline="0" dirty="0" smtClean="0">
                <a:solidFill>
                  <a:schemeClr val="tx1"/>
                </a:solidFill>
                <a:latin typeface="+mn-lt"/>
                <a:ea typeface="+mn-ea"/>
                <a:cs typeface="+mn-cs"/>
              </a:rPr>
              <a:t> p. 24).  The study investigated caring behaviors in a simulated nursing environment. “The study had two main aims: (a) to describe how students come to know the person being nursed as caring and (b) to explore how caring is expressed within an emergent nursing situation using a high-fidelity simulator”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24). The study found that caring behaviors can be evaluated in a simulated environment and valuing caring is possible in emergent nursing situations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second article utilized quantitative research design. The researchers quantitatively compared pain ratings of two anesthetic solutions using experimental design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“Patients were asked to quantify their pain/discomfort level after the </a:t>
            </a:r>
            <a:r>
              <a:rPr lang="en-US" sz="1200" kern="1200" baseline="0" dirty="0" err="1" smtClean="0">
                <a:solidFill>
                  <a:schemeClr val="tx1"/>
                </a:solidFill>
                <a:latin typeface="+mn-lt"/>
                <a:ea typeface="+mn-ea"/>
                <a:cs typeface="+mn-cs"/>
              </a:rPr>
              <a:t>intradermal</a:t>
            </a:r>
            <a:r>
              <a:rPr lang="en-US" sz="1200" kern="1200" baseline="0" dirty="0" smtClean="0">
                <a:solidFill>
                  <a:schemeClr val="tx1"/>
                </a:solidFill>
                <a:latin typeface="+mn-lt"/>
                <a:ea typeface="+mn-ea"/>
                <a:cs typeface="+mn-cs"/>
              </a:rPr>
              <a:t> injection and IV insertion using a modified visual analog scale”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251). Statistical analysis revealed that both </a:t>
            </a:r>
            <a:r>
              <a:rPr lang="en-US" sz="1200" kern="1200" baseline="0" dirty="0" err="1" smtClean="0">
                <a:solidFill>
                  <a:schemeClr val="tx1"/>
                </a:solidFill>
                <a:latin typeface="+mn-lt"/>
                <a:ea typeface="+mn-ea"/>
                <a:cs typeface="+mn-cs"/>
              </a:rPr>
              <a:t>bacteriostatic</a:t>
            </a:r>
            <a:r>
              <a:rPr lang="en-US" sz="1200" kern="1200" baseline="0" dirty="0" smtClean="0">
                <a:solidFill>
                  <a:schemeClr val="tx1"/>
                </a:solidFill>
                <a:latin typeface="+mn-lt"/>
                <a:ea typeface="+mn-ea"/>
                <a:cs typeface="+mn-cs"/>
              </a:rPr>
              <a:t> normal saline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are effective anesthetics for IV insertion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Article one utilized qualitative research design to describe elements of caring as applicable to the nursing profession whereas article two utilized a quantitative design to investigate anesthetic properties of BNS and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during IV insertion. Although the methodologies used varied between the two articles, both articles provided valuable information that can be used to enhance the nursing profession.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5298004-7B2E-409E-843B-A2E375768A09}"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298004-7B2E-409E-843B-A2E375768A09}"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298004-7B2E-409E-843B-A2E375768A09}"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298004-7B2E-409E-843B-A2E375768A09}"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298004-7B2E-409E-843B-A2E375768A09}" type="datetimeFigureOut">
              <a:rPr lang="en-US" smtClean="0"/>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5298004-7B2E-409E-843B-A2E375768A09}"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298004-7B2E-409E-843B-A2E375768A09}" type="datetimeFigureOut">
              <a:rPr lang="en-US" smtClean="0"/>
              <a:t>9/22/2011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298004-7B2E-409E-843B-A2E375768A09}" type="datetimeFigureOut">
              <a:rPr lang="en-US" smtClean="0"/>
              <a:t>9/22/2011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98004-7B2E-409E-843B-A2E375768A09}" type="datetimeFigureOut">
              <a:rPr lang="en-US" smtClean="0"/>
              <a:t>9/22/2011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98004-7B2E-409E-843B-A2E375768A09}"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98004-7B2E-409E-843B-A2E375768A09}" type="datetimeFigureOut">
              <a:rPr lang="en-US" smtClean="0"/>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CEF40-6F87-4E11-8424-5391F05FA52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98004-7B2E-409E-843B-A2E375768A09}" type="datetimeFigureOut">
              <a:rPr lang="en-US" smtClean="0"/>
              <a:t>9/22/2011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CEF40-6F87-4E11-8424-5391F05FA52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Methodologies</a:t>
            </a:r>
            <a:endParaRPr lang="en-US" dirty="0"/>
          </a:p>
        </p:txBody>
      </p:sp>
      <p:sp>
        <p:nvSpPr>
          <p:cNvPr id="3" name="Content Placeholder 2"/>
          <p:cNvSpPr>
            <a:spLocks noGrp="1"/>
          </p:cNvSpPr>
          <p:nvPr>
            <p:ph idx="1"/>
          </p:nvPr>
        </p:nvSpPr>
        <p:spPr>
          <a:xfrm>
            <a:off x="685800" y="1600200"/>
            <a:ext cx="8001000" cy="4525963"/>
          </a:xfrm>
        </p:spPr>
        <p:txBody>
          <a:bodyPr/>
          <a:lstStyle/>
          <a:p>
            <a:r>
              <a:rPr lang="en-US" dirty="0" smtClean="0"/>
              <a:t>Methodology:</a:t>
            </a:r>
          </a:p>
          <a:p>
            <a:pPr lvl="1"/>
            <a:r>
              <a:rPr lang="en-US" dirty="0" smtClean="0"/>
              <a:t>Quantitative</a:t>
            </a:r>
          </a:p>
          <a:p>
            <a:pPr lvl="1"/>
            <a:r>
              <a:rPr lang="en-US" dirty="0" smtClean="0"/>
              <a:t>Qualitative</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Methodologies</a:t>
            </a:r>
            <a:endParaRPr lang="en-US" dirty="0"/>
          </a:p>
        </p:txBody>
      </p:sp>
      <p:sp>
        <p:nvSpPr>
          <p:cNvPr id="3" name="Content Placeholder 2"/>
          <p:cNvSpPr>
            <a:spLocks noGrp="1"/>
          </p:cNvSpPr>
          <p:nvPr>
            <p:ph idx="1"/>
          </p:nvPr>
        </p:nvSpPr>
        <p:spPr/>
        <p:txBody>
          <a:bodyPr/>
          <a:lstStyle/>
          <a:p>
            <a:r>
              <a:rPr lang="en-US" dirty="0" smtClean="0"/>
              <a:t>Valuing caring behaviors within simulated emergent nursing situations</a:t>
            </a:r>
          </a:p>
          <a:p>
            <a:pPr lvl="1"/>
            <a:r>
              <a:rPr lang="en-US" dirty="0" smtClean="0"/>
              <a:t>Qualitative</a:t>
            </a:r>
          </a:p>
          <a:p>
            <a:r>
              <a:rPr lang="en-US" dirty="0" smtClean="0"/>
              <a:t>Comparison of </a:t>
            </a:r>
            <a:r>
              <a:rPr lang="en-US" dirty="0" err="1" smtClean="0"/>
              <a:t>Bacteriostatic</a:t>
            </a:r>
            <a:r>
              <a:rPr lang="en-US" dirty="0" smtClean="0"/>
              <a:t> Normal Saline and </a:t>
            </a:r>
            <a:r>
              <a:rPr lang="en-US" dirty="0" err="1" smtClean="0"/>
              <a:t>Lidocaine</a:t>
            </a:r>
            <a:r>
              <a:rPr lang="en-US" dirty="0" smtClean="0"/>
              <a:t> Used as </a:t>
            </a:r>
            <a:r>
              <a:rPr lang="en-US" dirty="0" err="1" smtClean="0"/>
              <a:t>Intradermal</a:t>
            </a:r>
            <a:r>
              <a:rPr lang="en-US" dirty="0" smtClean="0"/>
              <a:t> Anesthesia for the Placement of Intravenous Lines</a:t>
            </a:r>
          </a:p>
          <a:p>
            <a:pPr lvl="1"/>
            <a:r>
              <a:rPr lang="en-US" dirty="0" smtClean="0"/>
              <a:t>Quantitative</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522</Words>
  <Application>Microsoft Office PowerPoint</Application>
  <PresentationFormat>On-screen Show (4:3)</PresentationFormat>
  <Paragraphs>21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Comparison: Methodologies</vt:lpstr>
      <vt:lpstr>Comparison: Methodologies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Comparison: Methodologies</dc:title>
  <dc:creator>Nick&amp;Jess</dc:creator>
  <cp:lastModifiedBy>Nick&amp;Jess</cp:lastModifiedBy>
  <cp:revision>1</cp:revision>
  <dcterms:created xsi:type="dcterms:W3CDTF">2011-09-22T21:52:18Z</dcterms:created>
  <dcterms:modified xsi:type="dcterms:W3CDTF">2011-09-22T21:53:06Z</dcterms:modified>
</cp:coreProperties>
</file>