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863" autoAdjust="0"/>
  </p:normalViewPr>
  <p:slideViewPr>
    <p:cSldViewPr snapToGrid="0" snapToObjects="1">
      <p:cViewPr varScale="1">
        <p:scale>
          <a:sx n="53" d="100"/>
          <a:sy n="53" d="100"/>
        </p:scale>
        <p:origin x="-178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B37F7C-E902-4720-910D-A032FF831B5B}" type="datetimeFigureOut">
              <a:rPr lang="en-US" smtClean="0"/>
              <a:t>7/11/2012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7EDA8-D651-4A09-9E55-AE68AB95D9A8}" type="slidenum">
              <a:rPr lang="en-US" smtClean="0"/>
              <a:t>‹#›</a:t>
            </a:fld>
            <a:endParaRPr lang="en-US"/>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114300" algn="l" defTabSz="914400" rtl="0" eaLnBrk="1" fontAlgn="auto" latinLnBrk="0" hangingPunct="1">
              <a:lnSpc>
                <a:spcPct val="100000"/>
              </a:lnSpc>
              <a:spcBef>
                <a:spcPts val="0"/>
              </a:spcBef>
              <a:spcAft>
                <a:spcPts val="0"/>
              </a:spcAft>
              <a:buClrTx/>
              <a:buSzTx/>
              <a:buFontTx/>
              <a:buNone/>
              <a:tabLst/>
              <a:defRPr/>
            </a:pPr>
            <a:r>
              <a:rPr lang="en-US" baseline="0" dirty="0" smtClean="0"/>
              <a:t>Past studies have examined the reasons for nursing turnover and the common characteristics of Generation </a:t>
            </a:r>
            <a:r>
              <a:rPr lang="en-US" baseline="0" dirty="0" err="1" smtClean="0"/>
              <a:t>Nexters</a:t>
            </a:r>
            <a:r>
              <a:rPr lang="en-US" baseline="0" dirty="0" smtClean="0"/>
              <a:t> (born 1980-2000), but there is little research specifically focused on nurses of the </a:t>
            </a:r>
            <a:r>
              <a:rPr lang="en-US" baseline="0" dirty="0" err="1" smtClean="0"/>
              <a:t>Nexter</a:t>
            </a:r>
            <a:r>
              <a:rPr lang="en-US" baseline="0" dirty="0" smtClean="0"/>
              <a:t> generation. </a:t>
            </a:r>
            <a:r>
              <a:rPr lang="en-US" dirty="0" smtClean="0"/>
              <a:t>The purpose of this study</a:t>
            </a:r>
            <a:r>
              <a:rPr lang="en-US" baseline="0" dirty="0" smtClean="0"/>
              <a:t> was to examine the relationship between the psychosocial work environment and a nurse’s desire to quit from this new working generation.  Since there is a growing nursing shortage and a new generation of workers, “it is essential that we know the factors that influence turnover so that we can create working environments that will retain nurses” (Lavoie-Tremblay, O’Brien-Pallas, </a:t>
            </a:r>
            <a:r>
              <a:rPr lang="en-US" baseline="0" dirty="0" err="1" smtClean="0"/>
              <a:t>Gelinas</a:t>
            </a:r>
            <a:r>
              <a:rPr lang="en-US" baseline="0" dirty="0" smtClean="0"/>
              <a:t>, </a:t>
            </a:r>
            <a:r>
              <a:rPr lang="en-US" baseline="0" dirty="0" err="1" smtClean="0"/>
              <a:t>Desforges</a:t>
            </a:r>
            <a:r>
              <a:rPr lang="en-US" baseline="0" dirty="0" smtClean="0"/>
              <a:t>, &amp; </a:t>
            </a:r>
            <a:r>
              <a:rPr lang="en-US" baseline="0" dirty="0" err="1" smtClean="0"/>
              <a:t>Marchionni</a:t>
            </a:r>
            <a:r>
              <a:rPr lang="en-US" baseline="0" dirty="0" smtClean="0"/>
              <a:t>,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progression and those who do no not have different perceptions of their work environment?  The study is based on the theoretical framework psychosocial work environment, which encompasses the </a:t>
            </a:r>
            <a:r>
              <a:rPr lang="en-US" baseline="0" dirty="0" err="1" smtClean="0"/>
              <a:t>Karasek’s</a:t>
            </a:r>
            <a:r>
              <a:rPr lang="en-US" baseline="0" dirty="0" smtClean="0"/>
              <a:t> Job Strain model and the </a:t>
            </a:r>
            <a:r>
              <a:rPr lang="en-US" baseline="0" dirty="0" err="1" smtClean="0"/>
              <a:t>Siegrist’s</a:t>
            </a:r>
            <a:r>
              <a:rPr lang="en-US" baseline="0" dirty="0" smtClean="0"/>
              <a:t> Effort-Reward Imbalance model (</a:t>
            </a:r>
            <a:r>
              <a:rPr lang="en-US" baseline="0" dirty="0" err="1" smtClean="0"/>
              <a:t>Kristensen</a:t>
            </a:r>
            <a:r>
              <a:rPr lang="en-US" baseline="0" dirty="0" smtClean="0"/>
              <a:t>, 1999).  The authors used a correlational descriptive design and recruited participants through a mailed survey.  The convenience sample consisted of 309 respondents who were newly graduated nurses and between the ages of 20 and 25.  The major concepts included socio-demographic variables (i.e., age, gender, type of degree, and location), psychosocial work environment, social support, and effort/reward imbalance.  Descriptive statistics (i.e., total numbers and percentages) were used for the frequency of psychosocial work environments, reasons for quitting job, and reasons for quitting profession.  Chi-Square tests were conducted to determine relationships between the variables.  Results showed that 62% of participants intended to quit their current position and 59% felt that there was an imbalance between effort and reward.  There was a correlation between nurses who planned to quit their job, an imbalance of effort and reward, and a lack of support.  Also, nurses who planned to quit the profession were associated with high psychological demands and job strain.  The authors concluded that a high level of effort with minimal reward contributes to new </a:t>
            </a:r>
            <a:r>
              <a:rPr lang="en-US" baseline="0" dirty="0" err="1" smtClean="0"/>
              <a:t>Nexter</a:t>
            </a:r>
            <a:r>
              <a:rPr lang="en-US" baseline="0" dirty="0" smtClean="0"/>
              <a:t> nurses desire to quit their job or leave the profession.  It is important to improve working conditions and apply retention strategies for all generations of nurses.    </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a:p>
        </p:txBody>
      </p:sp>
    </p:spTree>
    <p:extLst>
      <p:ext uri="{BB962C8B-B14F-4D97-AF65-F5344CB8AC3E}">
        <p14:creationId xmlns:p14="http://schemas.microsoft.com/office/powerpoint/2010/main" val="2617959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 (</a:t>
            </a:r>
            <a:r>
              <a:rPr lang="en-US" dirty="0" err="1" smtClean="0"/>
              <a:t>Lavoire</a:t>
            </a:r>
            <a:r>
              <a:rPr lang="en-US" dirty="0" smtClean="0"/>
              <a:t>-Tremblay et al.,</a:t>
            </a:r>
            <a:r>
              <a:rPr lang="en-US" baseline="0" dirty="0" smtClean="0"/>
              <a:t> 2008)</a:t>
            </a:r>
            <a:r>
              <a:rPr lang="en-US" dirty="0" smtClean="0"/>
              <a:t>.  In</a:t>
            </a:r>
            <a:r>
              <a:rPr lang="en-US" baseline="0" dirty="0" smtClean="0"/>
              <a:t> 2020, it is projected that the nursing shortage will be over 800,000 in the United States.  Also, new nursing graduates are not staying with their jobs.  They often leave their first job within two years of graduating.  Generation </a:t>
            </a:r>
            <a:r>
              <a:rPr lang="en-US" baseline="0" dirty="0" err="1" smtClean="0"/>
              <a:t>Nexters</a:t>
            </a:r>
            <a:r>
              <a:rPr lang="en-US" baseline="0" dirty="0" smtClean="0"/>
              <a:t> are now entering the work force and there is little information on how their work environment affects their intent to quit.  These problems are not clearly stated as they are displayed throughout the introduction and must be inferred by the reader.  The problems are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a:t>
            </a:r>
            <a:r>
              <a:rPr lang="en-US" baseline="0" dirty="0" err="1" smtClean="0"/>
              <a:t>Nexters</a:t>
            </a:r>
            <a:r>
              <a:rPr lang="en-US" baseline="0" dirty="0" smtClean="0"/>
              <a:t> to see how health care institutions can meet their needs.  These problems can be investigated by going directly to the new nurses who are from Generation </a:t>
            </a:r>
            <a:r>
              <a:rPr lang="en-US" baseline="0" dirty="0" err="1" smtClean="0"/>
              <a:t>Nexters</a:t>
            </a:r>
            <a:r>
              <a:rPr lang="en-US" baseline="0" dirty="0" smtClean="0"/>
              <a:t>, which is what the authors tried to do.  The purpose of this paper is to explore the relationship between the psychosocial work environment and the desire to quit among the new generation of nurses.  The purpose is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a:p>
        </p:txBody>
      </p:sp>
    </p:spTree>
    <p:extLst>
      <p:ext uri="{BB962C8B-B14F-4D97-AF65-F5344CB8AC3E}">
        <p14:creationId xmlns:p14="http://schemas.microsoft.com/office/powerpoint/2010/main" val="2672961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problems are scattered throughout the introduction making it difficult to identify the exact problems.  The problems must be inferred by reading the entire introduction and summarizing the main points.  The purpose is easy to identify as it is clearly stated in the abstract and introduction.  The literature review includes several studies on nursing turnover and the characteristics of Generation </a:t>
            </a:r>
            <a:r>
              <a:rPr lang="en-US" sz="1200" kern="1200" baseline="0" dirty="0" err="1" smtClean="0">
                <a:solidFill>
                  <a:schemeClr val="tx1"/>
                </a:solidFill>
                <a:effectLst/>
                <a:latin typeface="+mn-lt"/>
                <a:ea typeface="+mn-ea"/>
                <a:cs typeface="+mn-cs"/>
              </a:rPr>
              <a:t>Nexters</a:t>
            </a:r>
            <a:r>
              <a:rPr lang="en-US" sz="1200" kern="1200" baseline="0" dirty="0" smtClean="0">
                <a:solidFill>
                  <a:schemeClr val="tx1"/>
                </a:solidFill>
                <a:effectLst/>
                <a:latin typeface="+mn-lt"/>
                <a:ea typeface="+mn-ea"/>
                <a:cs typeface="+mn-cs"/>
              </a:rPr>
              <a:t>.  The study also shows a lack of research specific to the turnover rate of new nurses who are part of the </a:t>
            </a:r>
            <a:r>
              <a:rPr lang="en-US" sz="1200" kern="1200" baseline="0" dirty="0" err="1" smtClean="0">
                <a:solidFill>
                  <a:schemeClr val="tx1"/>
                </a:solidFill>
                <a:effectLst/>
                <a:latin typeface="+mn-lt"/>
                <a:ea typeface="+mn-ea"/>
                <a:cs typeface="+mn-cs"/>
              </a:rPr>
              <a:t>Nexter</a:t>
            </a:r>
            <a:r>
              <a:rPr lang="en-US" sz="1200" kern="1200" baseline="0" dirty="0" smtClean="0">
                <a:solidFill>
                  <a:schemeClr val="tx1"/>
                </a:solidFill>
                <a:effectLst/>
                <a:latin typeface="+mn-lt"/>
                <a:ea typeface="+mn-ea"/>
                <a:cs typeface="+mn-cs"/>
              </a:rPr>
              <a:t> generation.  This study meets this research gap.  The framework for this study was psychosocial work environment, which is based on the </a:t>
            </a:r>
            <a:r>
              <a:rPr lang="en-US" sz="1200" kern="1200" baseline="0" dirty="0" err="1" smtClean="0">
                <a:solidFill>
                  <a:schemeClr val="tx1"/>
                </a:solidFill>
                <a:effectLst/>
                <a:latin typeface="+mn-lt"/>
                <a:ea typeface="+mn-ea"/>
                <a:cs typeface="+mn-cs"/>
              </a:rPr>
              <a:t>Karasek’s</a:t>
            </a:r>
            <a:r>
              <a:rPr lang="en-US" sz="1200" kern="1200" baseline="0" dirty="0" smtClean="0">
                <a:solidFill>
                  <a:schemeClr val="tx1"/>
                </a:solidFill>
                <a:effectLst/>
                <a:latin typeface="+mn-lt"/>
                <a:ea typeface="+mn-ea"/>
                <a:cs typeface="+mn-cs"/>
              </a:rPr>
              <a:t> Job Strain model and the </a:t>
            </a:r>
            <a:r>
              <a:rPr lang="en-US" sz="1200" kern="1200" baseline="0" dirty="0" err="1" smtClean="0">
                <a:solidFill>
                  <a:schemeClr val="tx1"/>
                </a:solidFill>
                <a:effectLst/>
                <a:latin typeface="+mn-lt"/>
                <a:ea typeface="+mn-ea"/>
                <a:cs typeface="+mn-cs"/>
              </a:rPr>
              <a:t>Siegrist’s</a:t>
            </a:r>
            <a:r>
              <a:rPr lang="en-US" sz="1200" kern="1200" baseline="0" dirty="0" smtClean="0">
                <a:solidFill>
                  <a:schemeClr val="tx1"/>
                </a:solidFill>
                <a:effectLst/>
                <a:latin typeface="+mn-lt"/>
                <a:ea typeface="+mn-ea"/>
                <a:cs typeface="+mn-cs"/>
              </a:rPr>
              <a:t> Effort-Reward </a:t>
            </a:r>
            <a:r>
              <a:rPr lang="en-US" sz="1200" kern="1200" baseline="0" dirty="0" err="1" smtClean="0">
                <a:solidFill>
                  <a:schemeClr val="tx1"/>
                </a:solidFill>
                <a:effectLst/>
                <a:latin typeface="+mn-lt"/>
                <a:ea typeface="+mn-ea"/>
                <a:cs typeface="+mn-cs"/>
              </a:rPr>
              <a:t>Imblance</a:t>
            </a:r>
            <a:r>
              <a:rPr lang="en-US" sz="1200" kern="1200" baseline="0" dirty="0" smtClean="0">
                <a:solidFill>
                  <a:schemeClr val="tx1"/>
                </a:solidFill>
                <a:effectLst/>
                <a:latin typeface="+mn-lt"/>
                <a:ea typeface="+mn-ea"/>
                <a:cs typeface="+mn-cs"/>
              </a:rPr>
              <a:t> model.  The authors describe these two models in detail and how they are useful together as the framework for this study.  The sample size is large with 309 participants; however, it is limited to French-speaking nurses who practice in Quebec.  This limits the ability to generalize the results to other nursing populations.  The Chi-Square test provided answers to the research questions by displaying the relationships between the work environment and a nurse’s desire to quit their job or profession.  Nurses who planned to quit their current job or the profession were linked to an imbalance of effort and reward.  Nurses who planned to quit the profession were also linked to high psychological demands and job strain.  Further 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nurses.  </a:t>
            </a:r>
            <a:r>
              <a:rPr lang="en-US" sz="1200" kern="1200" dirty="0" smtClean="0">
                <a:solidFill>
                  <a:schemeClr val="tx1"/>
                </a:solidFill>
                <a:effectLst/>
                <a:latin typeface="+mn-lt"/>
                <a:ea typeface="+mn-ea"/>
                <a:cs typeface="+mn-cs"/>
              </a:rPr>
              <a:t>Overall, this study provided insight for health care management in Quebec on how the psychosocial work</a:t>
            </a:r>
            <a:r>
              <a:rPr lang="en-US" sz="1200" kern="1200" baseline="0" dirty="0" smtClean="0">
                <a:solidFill>
                  <a:schemeClr val="tx1"/>
                </a:solidFill>
                <a:effectLst/>
                <a:latin typeface="+mn-lt"/>
                <a:ea typeface="+mn-ea"/>
                <a:cs typeface="+mn-cs"/>
              </a:rPr>
              <a:t> environment affects new nurses’ desire to quit their jobs or profession.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a:p>
        </p:txBody>
      </p:sp>
    </p:spTree>
    <p:extLst>
      <p:ext uri="{BB962C8B-B14F-4D97-AF65-F5344CB8AC3E}">
        <p14:creationId xmlns:p14="http://schemas.microsoft.com/office/powerpoint/2010/main" val="319201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7/11/2012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7/11/2012</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7/11/2012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7/11/2012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400" dirty="0" smtClean="0"/>
              <a:t>Addressing the turnover issue among new nurses from a generational viewpoint</a:t>
            </a:r>
            <a:endParaRPr lang="en-US" sz="2400" dirty="0"/>
          </a:p>
        </p:txBody>
      </p:sp>
      <p:sp>
        <p:nvSpPr>
          <p:cNvPr id="3" name="Subtitle 2"/>
          <p:cNvSpPr>
            <a:spLocks noGrp="1"/>
          </p:cNvSpPr>
          <p:nvPr>
            <p:ph type="subTitle" idx="1"/>
          </p:nvPr>
        </p:nvSpPr>
        <p:spPr/>
        <p:txBody>
          <a:bodyPr/>
          <a:lstStyle/>
          <a:p>
            <a:r>
              <a:rPr lang="en-US" dirty="0" smtClean="0"/>
              <a:t>By: Ashley Adams, Stacey </a:t>
            </a:r>
            <a:r>
              <a:rPr lang="en-US" dirty="0" err="1" smtClean="0"/>
              <a:t>Johnasen</a:t>
            </a:r>
            <a:r>
              <a:rPr lang="en-US" dirty="0" smtClean="0"/>
              <a:t>, Benjamin Martin, and Anna </a:t>
            </a:r>
            <a:r>
              <a:rPr lang="en-US" dirty="0" err="1" smtClean="0"/>
              <a:t>Odarczenko</a:t>
            </a:r>
            <a:r>
              <a:rPr lang="en-US" dirty="0" smtClean="0"/>
              <a:t> </a:t>
            </a:r>
            <a:endParaRPr lang="en-US" dirty="0"/>
          </a:p>
        </p:txBody>
      </p:sp>
    </p:spTree>
    <p:extLst>
      <p:ext uri="{BB962C8B-B14F-4D97-AF65-F5344CB8AC3E}">
        <p14:creationId xmlns:p14="http://schemas.microsoft.com/office/powerpoint/2010/main" val="207355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61078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67833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Conclusion, Discussion of Findings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4609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a:bodyPr>
          <a:lstStyle/>
          <a:p>
            <a:pPr marL="342900" lvl="1"/>
            <a:r>
              <a:rPr lang="en-US" dirty="0"/>
              <a:t>P</a:t>
            </a:r>
            <a:r>
              <a:rPr lang="en-US" dirty="0" smtClean="0"/>
              <a:t>roblems are scattered throughout the introduction</a:t>
            </a:r>
          </a:p>
          <a:p>
            <a:pPr marL="342900" lvl="1"/>
            <a:r>
              <a:rPr lang="en-US" dirty="0" smtClean="0"/>
              <a:t>Literature review displays a lack of research specific to turnover of new nurses of the </a:t>
            </a:r>
            <a:r>
              <a:rPr lang="en-US" dirty="0" err="1" smtClean="0"/>
              <a:t>Nexter</a:t>
            </a:r>
            <a:r>
              <a:rPr lang="en-US" dirty="0" smtClean="0"/>
              <a:t> generation</a:t>
            </a:r>
          </a:p>
          <a:p>
            <a:pPr marL="342900" lvl="1"/>
            <a:r>
              <a:rPr lang="en-US" dirty="0" smtClean="0"/>
              <a:t>Psychosocial work environment framework is described in detail</a:t>
            </a:r>
          </a:p>
          <a:p>
            <a:pPr marL="342900" lvl="1"/>
            <a:r>
              <a:rPr lang="en-US" dirty="0" smtClean="0"/>
              <a:t>Sample size is adequate but limited to Quebec, Canada</a:t>
            </a:r>
          </a:p>
          <a:p>
            <a:pPr marL="342900" lvl="1"/>
            <a:r>
              <a:rPr lang="en-US" dirty="0" smtClean="0"/>
              <a:t>Chi-Square tests were appropriate for research questions</a:t>
            </a:r>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a:bodyPr>
          <a:lstStyle/>
          <a:p>
            <a:pPr marL="68580" lvl="1" indent="0">
              <a:buNone/>
            </a:pPr>
            <a:r>
              <a:rPr lang="en-US" dirty="0" err="1" smtClean="0"/>
              <a:t>Kristensen</a:t>
            </a:r>
            <a:r>
              <a:rPr lang="en-US" dirty="0" smtClean="0"/>
              <a:t>, T. (1999). Challenges for research and</a:t>
            </a:r>
            <a:br>
              <a:rPr lang="en-US" dirty="0" smtClean="0"/>
            </a:br>
            <a:r>
              <a:rPr lang="en-US" dirty="0" smtClean="0"/>
              <a:t>	prevention in relation to work and 	cardiovascular diseases. </a:t>
            </a:r>
            <a:r>
              <a:rPr lang="en-US" i="1" dirty="0" smtClean="0"/>
              <a:t>Scandinavian Journal 	of Work Environment Health, 25</a:t>
            </a:r>
            <a:r>
              <a:rPr lang="en-US" dirty="0" smtClean="0"/>
              <a:t>, 550-557.</a:t>
            </a:r>
            <a:endParaRPr lang="en-US" dirty="0"/>
          </a:p>
          <a:p>
            <a:pPr marL="68580" lvl="1" indent="0">
              <a:buNone/>
            </a:pPr>
            <a:r>
              <a:rPr lang="en-US" dirty="0" smtClean="0"/>
              <a:t>Lavoie-Tremblay, M., O’Brien-Pallas, L., </a:t>
            </a:r>
            <a:r>
              <a:rPr lang="en-US" dirty="0" err="1" smtClean="0"/>
              <a:t>Gelinas</a:t>
            </a:r>
            <a:r>
              <a:rPr lang="en-US" dirty="0" smtClean="0"/>
              <a:t>, C.,</a:t>
            </a:r>
            <a:br>
              <a:rPr lang="en-US" dirty="0" smtClean="0"/>
            </a:br>
            <a:r>
              <a:rPr lang="en-US" dirty="0" smtClean="0"/>
              <a:t>	</a:t>
            </a:r>
            <a:r>
              <a:rPr lang="en-US" dirty="0" err="1" smtClean="0"/>
              <a:t>Desforges</a:t>
            </a:r>
            <a:r>
              <a:rPr lang="en-US" dirty="0" smtClean="0"/>
              <a:t>, N., &amp; </a:t>
            </a:r>
            <a:r>
              <a:rPr lang="en-US" dirty="0" err="1" smtClean="0"/>
              <a:t>Marchionni</a:t>
            </a:r>
            <a:r>
              <a:rPr lang="en-US" dirty="0" smtClean="0"/>
              <a:t>, C. (2008). 	Addressing the turnover issue among new nurses 	from a generational viewpoint. </a:t>
            </a:r>
            <a:r>
              <a:rPr lang="en-US" i="1" dirty="0" smtClean="0"/>
              <a:t>Journal of 	Nursing Management, 16, </a:t>
            </a:r>
            <a:r>
              <a:rPr lang="en-US" dirty="0" smtClean="0"/>
              <a:t>724-733.</a:t>
            </a:r>
            <a:endParaRPr lang="en-US" dirty="0"/>
          </a:p>
        </p:txBody>
      </p:sp>
    </p:spTree>
    <p:extLst>
      <p:ext uri="{BB962C8B-B14F-4D97-AF65-F5344CB8AC3E}">
        <p14:creationId xmlns:p14="http://schemas.microsoft.com/office/powerpoint/2010/main" val="1058622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a:bodyPr>
          <a:lstStyle/>
          <a:p>
            <a:pPr marL="342900" lvl="1"/>
            <a:r>
              <a:rPr lang="en-US" dirty="0" smtClean="0"/>
              <a:t>Purpose was to explore </a:t>
            </a:r>
            <a:r>
              <a:rPr lang="en-US" dirty="0"/>
              <a:t>the relationship between the psychosocial work environment and a new nurses desire to </a:t>
            </a:r>
            <a:r>
              <a:rPr lang="en-US" dirty="0" smtClean="0"/>
              <a:t>quit</a:t>
            </a:r>
          </a:p>
          <a:p>
            <a:pPr marL="342900" lvl="1"/>
            <a:r>
              <a:rPr lang="en-US" dirty="0" smtClean="0"/>
              <a:t>Psychosocial work environment framework</a:t>
            </a:r>
          </a:p>
          <a:p>
            <a:pPr marL="342900" lvl="1"/>
            <a:r>
              <a:rPr lang="en-US" dirty="0" smtClean="0"/>
              <a:t>Correlational descriptive design</a:t>
            </a:r>
          </a:p>
          <a:p>
            <a:pPr marL="342900" lvl="1"/>
            <a:r>
              <a:rPr lang="en-US" dirty="0" smtClean="0"/>
              <a:t>Population included 309 newly graduated nurses</a:t>
            </a:r>
          </a:p>
          <a:p>
            <a:pPr marL="342900" lvl="1"/>
            <a:r>
              <a:rPr lang="en-US" dirty="0" smtClean="0"/>
              <a:t>Data analysis included percentages and Chi-Square tests</a:t>
            </a:r>
          </a:p>
          <a:p>
            <a:r>
              <a:rPr lang="en-US" dirty="0" smtClean="0"/>
              <a:t>A high level of effort with minimal reward contributes to new nurses quitting their job or leaving the profession</a:t>
            </a:r>
            <a:endParaRPr lang="en-US" dirty="0"/>
          </a:p>
        </p:txBody>
      </p:sp>
    </p:spTree>
    <p:extLst>
      <p:ext uri="{BB962C8B-B14F-4D97-AF65-F5344CB8AC3E}">
        <p14:creationId xmlns:p14="http://schemas.microsoft.com/office/powerpoint/2010/main" val="2373097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a:t>
            </a:r>
            <a:r>
              <a:rPr lang="en-US" dirty="0" err="1" smtClean="0"/>
              <a:t>Nexters</a:t>
            </a:r>
            <a:r>
              <a:rPr lang="en-US" dirty="0" smtClean="0"/>
              <a:t> perceive their work environment</a:t>
            </a:r>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59473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70786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71224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73456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61856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718497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1751</TotalTime>
  <Words>1227</Words>
  <Application>Microsoft Office PowerPoint</Application>
  <PresentationFormat>On-screen Show (4:3)</PresentationFormat>
  <Paragraphs>41</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user</cp:lastModifiedBy>
  <cp:revision>27</cp:revision>
  <dcterms:created xsi:type="dcterms:W3CDTF">2012-06-28T00:31:56Z</dcterms:created>
  <dcterms:modified xsi:type="dcterms:W3CDTF">2012-07-11T21:35:19Z</dcterms:modified>
</cp:coreProperties>
</file>