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ynette"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28677" autoAdjust="0"/>
    <p:restoredTop sz="78229" autoAdjust="0"/>
  </p:normalViewPr>
  <p:slideViewPr>
    <p:cSldViewPr>
      <p:cViewPr>
        <p:scale>
          <a:sx n="33" d="100"/>
          <a:sy n="33" d="100"/>
        </p:scale>
        <p:origin x="-1866" y="-534"/>
      </p:cViewPr>
      <p:guideLst>
        <p:guide orient="horz" pos="2160"/>
        <p:guide pos="2880"/>
      </p:guideLst>
    </p:cSldViewPr>
  </p:slideViewPr>
  <p:outlineViewPr>
    <p:cViewPr>
      <p:scale>
        <a:sx n="33" d="100"/>
        <a:sy n="33" d="100"/>
      </p:scale>
      <p:origin x="0" y="4452"/>
    </p:cViewPr>
  </p:outlineViewPr>
  <p:notesTextViewPr>
    <p:cViewPr>
      <p:scale>
        <a:sx n="1" d="1"/>
        <a:sy n="1" d="1"/>
      </p:scale>
      <p:origin x="0" y="0"/>
    </p:cViewPr>
  </p:notesTextViewPr>
  <p:notesViewPr>
    <p:cSldViewPr>
      <p:cViewPr>
        <p:scale>
          <a:sx n="75" d="100"/>
          <a:sy n="75" d="100"/>
        </p:scale>
        <p:origin x="-240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5EE1E-7E80-428A-9DD0-A7F39E39FD27}" type="datetimeFigureOut">
              <a:rPr lang="en-US" smtClean="0"/>
              <a:t>10/22/2012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C0F68-7648-471D-9577-F9C44B963BD3}" type="slidenum">
              <a:rPr lang="en-US" smtClean="0"/>
              <a:t>‹#›</a:t>
            </a:fld>
            <a:endParaRPr lang="en-US"/>
          </a:p>
        </p:txBody>
      </p:sp>
    </p:spTree>
    <p:extLst>
      <p:ext uri="{BB962C8B-B14F-4D97-AF65-F5344CB8AC3E}">
        <p14:creationId xmlns:p14="http://schemas.microsoft.com/office/powerpoint/2010/main" val="733480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 everyone! We are Lynette, Barbara, </a:t>
            </a:r>
            <a:r>
              <a:rPr lang="en-US" dirty="0" err="1" smtClean="0"/>
              <a:t>Ihechi</a:t>
            </a:r>
            <a:r>
              <a:rPr lang="en-US" dirty="0" smtClean="0"/>
              <a:t>, and Ashley. Today we are presenting our Quantitative Research Analysis Group project. We chose an article that all nurses can identify with; pain management. The goal of this presentation</a:t>
            </a:r>
            <a:r>
              <a:rPr lang="en-US" baseline="0" dirty="0" smtClean="0"/>
              <a:t> is to summarize and evaluate the article </a:t>
            </a:r>
            <a:r>
              <a:rPr lang="en-US" i="1" baseline="0" dirty="0" smtClean="0"/>
              <a:t>Effect of education on knowledge, skills and attitudes around pain</a:t>
            </a:r>
            <a:r>
              <a:rPr lang="en-US" baseline="0" dirty="0" smtClean="0"/>
              <a:t>. </a:t>
            </a:r>
            <a:r>
              <a:rPr lang="en-US" dirty="0" smtClean="0"/>
              <a:t>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a:t>
            </a:fld>
            <a:endParaRPr lang="en-US"/>
          </a:p>
        </p:txBody>
      </p:sp>
    </p:spTree>
    <p:extLst>
      <p:ext uri="{BB962C8B-B14F-4D97-AF65-F5344CB8AC3E}">
        <p14:creationId xmlns:p14="http://schemas.microsoft.com/office/powerpoint/2010/main" val="3544648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 data</a:t>
            </a:r>
            <a:r>
              <a:rPr lang="en-US" baseline="0" dirty="0" smtClean="0"/>
              <a:t> collection approach appropriate? Are the tools/instruments described adequately? Are reliability and validity of the tools addressed?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10</a:t>
            </a:fld>
            <a:endParaRPr lang="en-US"/>
          </a:p>
        </p:txBody>
      </p:sp>
    </p:spTree>
    <p:extLst>
      <p:ext uri="{BB962C8B-B14F-4D97-AF65-F5344CB8AC3E}">
        <p14:creationId xmlns:p14="http://schemas.microsoft.com/office/powerpoint/2010/main" val="4118729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the analysis procedures appropriate for the level of measurement? Do the data analysis procedures</a:t>
            </a:r>
            <a:r>
              <a:rPr lang="en-US" baseline="0" dirty="0" smtClean="0"/>
              <a:t> answer the research question? Are the results clearly presented? Tables? Figures?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11</a:t>
            </a:fld>
            <a:endParaRPr lang="en-US"/>
          </a:p>
        </p:txBody>
      </p:sp>
    </p:spTree>
    <p:extLst>
      <p:ext uri="{BB962C8B-B14F-4D97-AF65-F5344CB8AC3E}">
        <p14:creationId xmlns:p14="http://schemas.microsoft.com/office/powerpoint/2010/main" val="1853976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Are findings and interpretations differentiated? Is the research question answered? </a:t>
            </a:r>
            <a:r>
              <a:rPr lang="en-US" baseline="0" dirty="0" smtClean="0"/>
              <a:t>Limitations of the study are clearly identified. These include the lack of randomization with the study, no opportunity to discuss the questionnaire, and the use of a questionnaire in general. </a:t>
            </a:r>
            <a:r>
              <a:rPr lang="en-US" dirty="0" smtClean="0"/>
              <a:t>Questionnaires tell us little about context in which participants formulate their responses. Are implications for nursing addressed? Are the results generalizable? To whom? Are recommendations for future research identified? </a:t>
            </a:r>
          </a:p>
          <a:p>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12</a:t>
            </a:fld>
            <a:endParaRPr lang="en-US"/>
          </a:p>
        </p:txBody>
      </p:sp>
    </p:spTree>
    <p:extLst>
      <p:ext uri="{BB962C8B-B14F-4D97-AF65-F5344CB8AC3E}">
        <p14:creationId xmlns:p14="http://schemas.microsoft.com/office/powerpoint/2010/main" val="3504100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the article we analyzed. Thank you for having us and we hope that you can use this information in </a:t>
            </a:r>
            <a:r>
              <a:rPr lang="en-US" baseline="0" smtClean="0"/>
              <a:t>the future. </a:t>
            </a:r>
            <a:endParaRPr lang="en-US"/>
          </a:p>
        </p:txBody>
      </p:sp>
      <p:sp>
        <p:nvSpPr>
          <p:cNvPr id="4" name="Slide Number Placeholder 3"/>
          <p:cNvSpPr>
            <a:spLocks noGrp="1"/>
          </p:cNvSpPr>
          <p:nvPr>
            <p:ph type="sldNum" sz="quarter" idx="10"/>
          </p:nvPr>
        </p:nvSpPr>
        <p:spPr/>
        <p:txBody>
          <a:bodyPr/>
          <a:lstStyle/>
          <a:p>
            <a:fld id="{035C0F68-7648-471D-9577-F9C44B963BD3}" type="slidenum">
              <a:rPr lang="en-US" smtClean="0"/>
              <a:t>14</a:t>
            </a:fld>
            <a:endParaRPr lang="en-US"/>
          </a:p>
        </p:txBody>
      </p:sp>
    </p:spTree>
    <p:extLst>
      <p:ext uri="{BB962C8B-B14F-4D97-AF65-F5344CB8AC3E}">
        <p14:creationId xmlns:p14="http://schemas.microsoft.com/office/powerpoint/2010/main" val="2874301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attitudes and beliefs surrounding pain management are not supported by evidence-based practice” (McNamara et. al., 2012, p. 958). A problem in nursing practice is that a lot of nurses have misconceptions about the pharmacological treatment of pain (McNamara et. al, 2012). This includes mistrust of the patient reporting pain, misunderstanding about pain tolerance over time, and misinformation about opioid addiction. All of these show a lack of knowledge regarding pain management.</a:t>
            </a:r>
            <a:r>
              <a:rPr lang="en-US" baseline="0" dirty="0" smtClean="0"/>
              <a:t> This study was centered around a four hour education program which was provided on-site. Participants were examined immediately before and six weeks after the course.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2</a:t>
            </a:fld>
            <a:endParaRPr lang="en-US"/>
          </a:p>
        </p:txBody>
      </p:sp>
    </p:spTree>
    <p:extLst>
      <p:ext uri="{BB962C8B-B14F-4D97-AF65-F5344CB8AC3E}">
        <p14:creationId xmlns:p14="http://schemas.microsoft.com/office/powerpoint/2010/main" val="2822354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 goal of this study is to assess the effectiveness of an acute pain educational program in improving nurses’ knowledge, skills, and attitudes around postoperative pain management.</a:t>
            </a:r>
            <a:r>
              <a:rPr lang="en-US" baseline="0" dirty="0" smtClean="0"/>
              <a:t> The problem researched was clearly stated and is clearly an issue in nursing. It is important that nurses be knowledgeable about pain management as this is a huge reason people seek medical advice (</a:t>
            </a:r>
            <a:r>
              <a:rPr lang="en-US" baseline="0" dirty="0" err="1" smtClean="0"/>
              <a:t>Denno</a:t>
            </a:r>
            <a:r>
              <a:rPr lang="en-US" baseline="0" dirty="0" smtClean="0"/>
              <a:t>, 2012).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3</a:t>
            </a:fld>
            <a:endParaRPr lang="en-US"/>
          </a:p>
        </p:txBody>
      </p:sp>
    </p:spTree>
    <p:extLst>
      <p:ext uri="{BB962C8B-B14F-4D97-AF65-F5344CB8AC3E}">
        <p14:creationId xmlns:p14="http://schemas.microsoft.com/office/powerpoint/2010/main" val="3358195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study replicates an earlier study done by Scott and Davis. Was the study based on framework? Does the framework fit the problem? Are concepts and relationships identified?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4</a:t>
            </a:fld>
            <a:endParaRPr lang="en-US"/>
          </a:p>
        </p:txBody>
      </p:sp>
    </p:spTree>
    <p:extLst>
      <p:ext uri="{BB962C8B-B14F-4D97-AF65-F5344CB8AC3E}">
        <p14:creationId xmlns:p14="http://schemas.microsoft.com/office/powerpoint/2010/main" val="618900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literature review is appropriate,</a:t>
            </a:r>
            <a:r>
              <a:rPr lang="en-US" baseline="0" dirty="0" smtClean="0"/>
              <a:t> thorough, and organized. Is current research included? Is the literature well critiqued? Gaps in knowledge?</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5</a:t>
            </a:fld>
            <a:endParaRPr lang="en-US"/>
          </a:p>
        </p:txBody>
      </p:sp>
    </p:spTree>
    <p:extLst>
      <p:ext uri="{BB962C8B-B14F-4D97-AF65-F5344CB8AC3E}">
        <p14:creationId xmlns:p14="http://schemas.microsoft.com/office/powerpoint/2010/main" val="2292905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research questions/hypothesis clearly stated? There is no hypothesis</a:t>
            </a:r>
            <a:r>
              <a:rPr lang="en-US" baseline="0" dirty="0" smtClean="0"/>
              <a:t> identified for this study. This is probably because it is replicating an earlier study so the researchers already had an idea as to what to expect from the research. Is the question/hypothesis researchable as stated? Does the question/hypothesis relate logically to the problem, discussion, literature review, framework?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6</a:t>
            </a:fld>
            <a:endParaRPr lang="en-US"/>
          </a:p>
        </p:txBody>
      </p:sp>
    </p:spTree>
    <p:extLst>
      <p:ext uri="{BB962C8B-B14F-4D97-AF65-F5344CB8AC3E}">
        <p14:creationId xmlns:p14="http://schemas.microsoft.com/office/powerpoint/2010/main" val="3614604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the concepts/variables clearly identified? Independent/dependent?</a:t>
            </a:r>
            <a:r>
              <a:rPr lang="en-US" baseline="0" dirty="0" smtClean="0"/>
              <a:t> Are there conceptual and operational definitions? Are there extraneous intervening variables identified? Controlled?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7</a:t>
            </a:fld>
            <a:endParaRPr lang="en-US"/>
          </a:p>
        </p:txBody>
      </p:sp>
    </p:spTree>
    <p:extLst>
      <p:ext uri="{BB962C8B-B14F-4D97-AF65-F5344CB8AC3E}">
        <p14:creationId xmlns:p14="http://schemas.microsoft.com/office/powerpoint/2010/main" val="1885592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design was utilized? Is the design appropriate for the research problem? Is internal validity addressed?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8</a:t>
            </a:fld>
            <a:endParaRPr lang="en-US"/>
          </a:p>
        </p:txBody>
      </p:sp>
    </p:spTree>
    <p:extLst>
      <p:ext uri="{BB962C8B-B14F-4D97-AF65-F5344CB8AC3E}">
        <p14:creationId xmlns:p14="http://schemas.microsoft.com/office/powerpoint/2010/main" val="338432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 sample described and representative</a:t>
            </a:r>
            <a:r>
              <a:rPr lang="en-US" baseline="0" dirty="0" smtClean="0"/>
              <a:t> of the population? Is the sampling method appropriate? Is the sample size adequate? Is protection of subjects addressed? Protection of subjects is addressed. “The local ethics committee granted ethical approval, and the 59 nurses gave written consent before taking part” (McNamara et. al., 2012, p. 960).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9</a:t>
            </a:fld>
            <a:endParaRPr lang="en-US"/>
          </a:p>
        </p:txBody>
      </p:sp>
    </p:spTree>
    <p:extLst>
      <p:ext uri="{BB962C8B-B14F-4D97-AF65-F5344CB8AC3E}">
        <p14:creationId xmlns:p14="http://schemas.microsoft.com/office/powerpoint/2010/main" val="2851139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2D7CB88-DFAB-4981-8DC3-97E0220884C2}" type="datetimeFigureOut">
              <a:rPr lang="en-US" smtClean="0"/>
              <a:t>10/22/2012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0CF7FD9-B23B-4C7F-81D3-B95593E03908}"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D7CB88-DFAB-4981-8DC3-97E0220884C2}"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D7CB88-DFAB-4981-8DC3-97E0220884C2}" type="datetimeFigureOut">
              <a:rPr lang="en-US" smtClean="0"/>
              <a:t>10/22/2012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t>10/22/2012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D7CB88-DFAB-4981-8DC3-97E0220884C2}" type="datetimeFigureOut">
              <a:rPr lang="en-US" smtClean="0"/>
              <a:t>10/22/2012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D7CB88-DFAB-4981-8DC3-97E0220884C2}" type="datetimeFigureOut">
              <a:rPr lang="en-US" smtClean="0"/>
              <a:t>10/22/2012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7CB88-DFAB-4981-8DC3-97E0220884C2}" type="datetimeFigureOut">
              <a:rPr lang="en-US" smtClean="0"/>
              <a:t>10/22/2012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t>10/22/2012</a:t>
            </a:fld>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D7CB88-DFAB-4981-8DC3-97E0220884C2}" type="datetimeFigureOut">
              <a:rPr lang="en-US" smtClean="0"/>
              <a:t>10/22/2012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2D7CB88-DFAB-4981-8DC3-97E0220884C2}" type="datetimeFigureOut">
              <a:rPr lang="en-US" smtClean="0"/>
              <a:t>10/22/2012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0CF7FD9-B23B-4C7F-81D3-B95593E039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Quantitative Research Analysis</a:t>
            </a:r>
            <a:endParaRPr lang="en-US" dirty="0"/>
          </a:p>
        </p:txBody>
      </p:sp>
      <p:sp>
        <p:nvSpPr>
          <p:cNvPr id="3" name="Subtitle 2"/>
          <p:cNvSpPr>
            <a:spLocks noGrp="1"/>
          </p:cNvSpPr>
          <p:nvPr>
            <p:ph type="subTitle" idx="1"/>
          </p:nvPr>
        </p:nvSpPr>
        <p:spPr/>
        <p:txBody>
          <a:bodyPr>
            <a:normAutofit/>
          </a:bodyPr>
          <a:lstStyle/>
          <a:p>
            <a:r>
              <a:rPr lang="en-US" dirty="0" smtClean="0"/>
              <a:t>By Lynette Hosier, Barbara Spencer, </a:t>
            </a:r>
            <a:r>
              <a:rPr lang="en-US" dirty="0" err="1" smtClean="0"/>
              <a:t>Ihechi</a:t>
            </a:r>
            <a:r>
              <a:rPr lang="en-US" dirty="0" smtClean="0"/>
              <a:t> </a:t>
            </a:r>
            <a:r>
              <a:rPr lang="en-US" dirty="0" err="1" smtClean="0"/>
              <a:t>Alilionwu</a:t>
            </a:r>
            <a:r>
              <a:rPr lang="en-US" dirty="0" smtClean="0"/>
              <a:t>, and Ashley Reed</a:t>
            </a:r>
            <a:endParaRPr lang="en-US" dirty="0"/>
          </a:p>
        </p:txBody>
      </p:sp>
    </p:spTree>
    <p:extLst>
      <p:ext uri="{BB962C8B-B14F-4D97-AF65-F5344CB8AC3E}">
        <p14:creationId xmlns:p14="http://schemas.microsoft.com/office/powerpoint/2010/main" val="72749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lstStyle/>
          <a:p>
            <a:r>
              <a:rPr lang="en-US" dirty="0" smtClean="0"/>
              <a:t>Validated </a:t>
            </a:r>
            <a:r>
              <a:rPr lang="en-US" dirty="0" err="1" smtClean="0"/>
              <a:t>questionaires</a:t>
            </a:r>
            <a:r>
              <a:rPr lang="en-US" dirty="0" smtClean="0"/>
              <a:t> immediately before and six months after the educational program were collected. </a:t>
            </a:r>
          </a:p>
          <a:p>
            <a:endParaRPr lang="en-US" dirty="0"/>
          </a:p>
        </p:txBody>
      </p:sp>
    </p:spTree>
    <p:extLst>
      <p:ext uri="{BB962C8B-B14F-4D97-AF65-F5344CB8AC3E}">
        <p14:creationId xmlns:p14="http://schemas.microsoft.com/office/powerpoint/2010/main" val="301260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idx="1"/>
          </p:nvPr>
        </p:nvSpPr>
        <p:spPr/>
        <p:txBody>
          <a:bodyPr/>
          <a:lstStyle/>
          <a:p>
            <a:r>
              <a:rPr lang="en-US" dirty="0" smtClean="0"/>
              <a:t>The acute pain education program was most effective immediately after the pain education program. </a:t>
            </a:r>
            <a:endParaRPr lang="en-US" dirty="0"/>
          </a:p>
        </p:txBody>
      </p:sp>
    </p:spTree>
    <p:extLst>
      <p:ext uri="{BB962C8B-B14F-4D97-AF65-F5344CB8AC3E}">
        <p14:creationId xmlns:p14="http://schemas.microsoft.com/office/powerpoint/2010/main" val="1857788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Results/Conclusions/Discussion</a:t>
            </a:r>
            <a:endParaRPr lang="en-US" dirty="0"/>
          </a:p>
        </p:txBody>
      </p:sp>
      <p:sp>
        <p:nvSpPr>
          <p:cNvPr id="3" name="Content Placeholder 2"/>
          <p:cNvSpPr>
            <a:spLocks noGrp="1"/>
          </p:cNvSpPr>
          <p:nvPr>
            <p:ph idx="1"/>
          </p:nvPr>
        </p:nvSpPr>
        <p:spPr/>
        <p:txBody>
          <a:bodyPr>
            <a:normAutofit/>
          </a:bodyPr>
          <a:lstStyle/>
          <a:p>
            <a:r>
              <a:rPr lang="en-US" dirty="0" smtClean="0"/>
              <a:t>The educational program intervention improved nurses’ knowledge and attitudes toward pain assessment and management. </a:t>
            </a:r>
          </a:p>
          <a:p>
            <a:r>
              <a:rPr lang="en-US" dirty="0" smtClean="0"/>
              <a:t>Limitations:</a:t>
            </a:r>
          </a:p>
          <a:p>
            <a:pPr lvl="1"/>
            <a:r>
              <a:rPr lang="en-US" dirty="0" smtClean="0"/>
              <a:t>Lack of randomization</a:t>
            </a:r>
          </a:p>
          <a:p>
            <a:pPr lvl="1"/>
            <a:r>
              <a:rPr lang="en-US" dirty="0" smtClean="0"/>
              <a:t>No opportunity to discuss the questionnaire</a:t>
            </a:r>
          </a:p>
          <a:p>
            <a:pPr lvl="1"/>
            <a:r>
              <a:rPr lang="en-US" dirty="0" smtClean="0"/>
              <a:t>Use of a questionnaire </a:t>
            </a:r>
          </a:p>
        </p:txBody>
      </p:sp>
    </p:spTree>
    <p:extLst>
      <p:ext uri="{BB962C8B-B14F-4D97-AF65-F5344CB8AC3E}">
        <p14:creationId xmlns:p14="http://schemas.microsoft.com/office/powerpoint/2010/main" val="3366512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Good study</a:t>
            </a:r>
          </a:p>
          <a:p>
            <a:r>
              <a:rPr lang="en-US" dirty="0" smtClean="0"/>
              <a:t>Findings are applicable to nursing and should be considered when providing Evidence Based Practice. </a:t>
            </a:r>
            <a:endParaRPr lang="en-US" dirty="0"/>
          </a:p>
        </p:txBody>
      </p:sp>
    </p:spTree>
    <p:extLst>
      <p:ext uri="{BB962C8B-B14F-4D97-AF65-F5344CB8AC3E}">
        <p14:creationId xmlns:p14="http://schemas.microsoft.com/office/powerpoint/2010/main" val="1148596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McNamara, M. C., Harmon, D., &amp; Saunders, J. (2012), Effect of education on knowledge, skills and attitudes around pain. </a:t>
            </a:r>
            <a:r>
              <a:rPr lang="en-US" i="1" dirty="0" err="1" smtClean="0"/>
              <a:t>Brittish</a:t>
            </a:r>
            <a:r>
              <a:rPr lang="en-US" i="1" dirty="0" smtClean="0"/>
              <a:t> Journal of Nursing 21</a:t>
            </a:r>
            <a:r>
              <a:rPr lang="en-US" dirty="0" smtClean="0"/>
              <a:t>(16), pp.958-963. </a:t>
            </a:r>
            <a:endParaRPr lang="en-US" dirty="0"/>
          </a:p>
        </p:txBody>
      </p:sp>
    </p:spTree>
    <p:extLst>
      <p:ext uri="{BB962C8B-B14F-4D97-AF65-F5344CB8AC3E}">
        <p14:creationId xmlns:p14="http://schemas.microsoft.com/office/powerpoint/2010/main" val="355335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“Attitudes and beliefs surrounding pain management are not supported by evidence-based practice” (McNamara et. al., 2012, p.958). </a:t>
            </a:r>
          </a:p>
          <a:p>
            <a:r>
              <a:rPr lang="en-US" dirty="0" smtClean="0"/>
              <a:t>A Four hour education program regarding pain management was developed and delivered.</a:t>
            </a:r>
          </a:p>
          <a:p>
            <a:r>
              <a:rPr lang="en-US" dirty="0" smtClean="0"/>
              <a:t>Patients examined via self-administered questionnaires before and six weeks after the course. </a:t>
            </a:r>
          </a:p>
          <a:p>
            <a:endParaRPr lang="en-US" dirty="0"/>
          </a:p>
        </p:txBody>
      </p:sp>
    </p:spTree>
    <p:extLst>
      <p:ext uri="{BB962C8B-B14F-4D97-AF65-F5344CB8AC3E}">
        <p14:creationId xmlns:p14="http://schemas.microsoft.com/office/powerpoint/2010/main" val="2296357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or Purpose</a:t>
            </a:r>
            <a:endParaRPr lang="en-US" dirty="0"/>
          </a:p>
        </p:txBody>
      </p:sp>
      <p:sp>
        <p:nvSpPr>
          <p:cNvPr id="3" name="Content Placeholder 2"/>
          <p:cNvSpPr>
            <a:spLocks noGrp="1"/>
          </p:cNvSpPr>
          <p:nvPr>
            <p:ph idx="1"/>
          </p:nvPr>
        </p:nvSpPr>
        <p:spPr/>
        <p:txBody>
          <a:bodyPr/>
          <a:lstStyle/>
          <a:p>
            <a:r>
              <a:rPr lang="en-US" dirty="0" smtClean="0"/>
              <a:t>“Assess the effectiveness of an acute pain educational program in improving nurses’ knowledge, skills and attitudes around postoperative pain management” (McNamara, Harmon, &amp; Saunders, 2012, p.958). </a:t>
            </a:r>
          </a:p>
          <a:p>
            <a:r>
              <a:rPr lang="en-US" dirty="0" smtClean="0"/>
              <a:t>It is clearly stated</a:t>
            </a:r>
          </a:p>
          <a:p>
            <a:r>
              <a:rPr lang="en-US" dirty="0" smtClean="0"/>
              <a:t>This problem is a huge concern for nursing</a:t>
            </a:r>
            <a:endParaRPr lang="en-US" dirty="0"/>
          </a:p>
        </p:txBody>
      </p:sp>
    </p:spTree>
    <p:extLst>
      <p:ext uri="{BB962C8B-B14F-4D97-AF65-F5344CB8AC3E}">
        <p14:creationId xmlns:p14="http://schemas.microsoft.com/office/powerpoint/2010/main" val="89770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replicates an earlier study done by Scott (1992) and Davis (1998). </a:t>
            </a:r>
          </a:p>
        </p:txBody>
      </p:sp>
    </p:spTree>
    <p:extLst>
      <p:ext uri="{BB962C8B-B14F-4D97-AF65-F5344CB8AC3E}">
        <p14:creationId xmlns:p14="http://schemas.microsoft.com/office/powerpoint/2010/main" val="318540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lstStyle/>
          <a:p>
            <a:r>
              <a:rPr lang="en-US" dirty="0" smtClean="0"/>
              <a:t>Appropriate, thorough, and organized. </a:t>
            </a:r>
          </a:p>
          <a:p>
            <a:endParaRPr lang="en-US" dirty="0"/>
          </a:p>
        </p:txBody>
      </p:sp>
    </p:spTree>
    <p:extLst>
      <p:ext uri="{BB962C8B-B14F-4D97-AF65-F5344CB8AC3E}">
        <p14:creationId xmlns:p14="http://schemas.microsoft.com/office/powerpoint/2010/main" val="1627672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094001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3307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r>
              <a:rPr lang="en-US" dirty="0" smtClean="0"/>
              <a:t>A convenience sample of 59 nurses attending this educational program on acute pain management.</a:t>
            </a:r>
          </a:p>
          <a:p>
            <a:r>
              <a:rPr lang="en-US" dirty="0" smtClean="0"/>
              <a:t>Used validated questionnaires before and six months after attending the class</a:t>
            </a:r>
          </a:p>
          <a:p>
            <a:r>
              <a:rPr lang="en-US" dirty="0" smtClean="0"/>
              <a:t>Nurses were asked to rate their views on 18 statements on acute pain management</a:t>
            </a:r>
            <a:endParaRPr lang="en-US" dirty="0"/>
          </a:p>
        </p:txBody>
      </p:sp>
    </p:spTree>
    <p:extLst>
      <p:ext uri="{BB962C8B-B14F-4D97-AF65-F5344CB8AC3E}">
        <p14:creationId xmlns:p14="http://schemas.microsoft.com/office/powerpoint/2010/main" val="230853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r>
              <a:rPr lang="en-US" dirty="0" smtClean="0"/>
              <a:t>Local ethics committee granted ethical approval and the 59 nurses gave written consent before taking part in the study. </a:t>
            </a:r>
            <a:endParaRPr lang="en-US" dirty="0"/>
          </a:p>
        </p:txBody>
      </p:sp>
    </p:spTree>
    <p:extLst>
      <p:ext uri="{BB962C8B-B14F-4D97-AF65-F5344CB8AC3E}">
        <p14:creationId xmlns:p14="http://schemas.microsoft.com/office/powerpoint/2010/main" val="13112692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21152</TotalTime>
  <Words>986</Words>
  <Application>Microsoft Office PowerPoint</Application>
  <PresentationFormat>On-screen Show (4:3)</PresentationFormat>
  <Paragraphs>63</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Quantitative Research Analysis</vt:lpstr>
      <vt:lpstr>Summary</vt:lpstr>
      <vt:lpstr>Problem or Purpose</vt:lpstr>
      <vt:lpstr>Conceptual Framework</vt:lpstr>
      <vt:lpstr>Review of Literature</vt:lpstr>
      <vt:lpstr>Research Question/Hypothesis</vt:lpstr>
      <vt:lpstr>Variables</vt:lpstr>
      <vt:lpstr>Design</vt:lpstr>
      <vt:lpstr>Sample</vt:lpstr>
      <vt:lpstr>Data Collection Methods</vt:lpstr>
      <vt:lpstr>Data Analysis</vt:lpstr>
      <vt:lpstr>Results/Conclusions/Discussion</vt:lpstr>
      <vt:lpstr>Evaluation</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Analysis</dc:title>
  <dc:creator>Lynette</dc:creator>
  <cp:lastModifiedBy>Lynette</cp:lastModifiedBy>
  <cp:revision>12</cp:revision>
  <dcterms:created xsi:type="dcterms:W3CDTF">2012-10-08T03:28:29Z</dcterms:created>
  <dcterms:modified xsi:type="dcterms:W3CDTF">2012-10-29T16:34:22Z</dcterms:modified>
</cp:coreProperties>
</file>