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78229" autoAdjust="0"/>
  </p:normalViewPr>
  <p:slideViewPr>
    <p:cSldViewPr>
      <p:cViewPr>
        <p:scale>
          <a:sx n="33" d="100"/>
          <a:sy n="33" d="100"/>
        </p:scale>
        <p:origin x="-1644" y="-5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t>10/22/2012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t>‹#›</a:t>
            </a:fld>
            <a:endParaRPr lang="en-US"/>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Barbara, </a:t>
            </a:r>
            <a:r>
              <a:rPr lang="en-US" dirty="0" err="1" smtClean="0"/>
              <a:t>Ihechi</a:t>
            </a:r>
            <a:r>
              <a:rPr lang="en-US" dirty="0" smtClean="0"/>
              <a:t>,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a:t>
            </a:fld>
            <a:endParaRPr lang="en-US"/>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data</a:t>
            </a:r>
            <a:r>
              <a:rPr lang="en-US" baseline="0" dirty="0" smtClean="0"/>
              <a:t> collection approach appropriate? Are the tools/instruments described adequately? Are reliability and validity of the tools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10</a:t>
            </a:fld>
            <a:endParaRPr lang="en-US"/>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analysis procedures appropriate for the level of measurement? Do the data analysis procedures</a:t>
            </a:r>
            <a:r>
              <a:rPr lang="en-US" baseline="0" dirty="0" smtClean="0"/>
              <a:t> answer the research question? Are the results clearly presented? Tables? Figures?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11</a:t>
            </a:fld>
            <a:endParaRPr lang="en-US"/>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Are findings and interpretations differentiated? Is the research question answered? </a:t>
            </a:r>
            <a:r>
              <a:rPr lang="en-US" baseline="0" dirty="0" smtClean="0"/>
              <a:t>Limitations of the study are clearly identified. These include the lack of randomization with the study, no opportunity to discuss the questionnaire, and the use of a questionnaire in general. </a:t>
            </a:r>
            <a:r>
              <a:rPr lang="en-US" dirty="0" smtClean="0"/>
              <a:t>Questionnaires tell us little about context in which participants formulate their responses. Are implications for nursing addressed? Are the results generalizable? To whom? Are recommendations for future research identified? </a:t>
            </a:r>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12</a:t>
            </a:fld>
            <a:endParaRPr lang="en-US"/>
          </a:p>
        </p:txBody>
      </p:sp>
    </p:spTree>
    <p:extLst>
      <p:ext uri="{BB962C8B-B14F-4D97-AF65-F5344CB8AC3E}">
        <p14:creationId xmlns:p14="http://schemas.microsoft.com/office/powerpoint/2010/main" val="35041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a:t>
            </a:r>
            <a:r>
              <a:rPr lang="en-US" baseline="0" smtClean="0"/>
              <a:t>the future. </a:t>
            </a:r>
            <a:endParaRPr lang="en-US"/>
          </a:p>
        </p:txBody>
      </p:sp>
      <p:sp>
        <p:nvSpPr>
          <p:cNvPr id="4" name="Slide Number Placeholder 3"/>
          <p:cNvSpPr>
            <a:spLocks noGrp="1"/>
          </p:cNvSpPr>
          <p:nvPr>
            <p:ph type="sldNum" sz="quarter" idx="10"/>
          </p:nvPr>
        </p:nvSpPr>
        <p:spPr/>
        <p:txBody>
          <a:bodyPr/>
          <a:lstStyle/>
          <a:p>
            <a:fld id="{035C0F68-7648-471D-9577-F9C44B963BD3}" type="slidenum">
              <a:rPr lang="en-US" smtClean="0"/>
              <a:t>14</a:t>
            </a:fld>
            <a:endParaRPr lang="en-US"/>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immediately 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2</a:t>
            </a:fld>
            <a:endParaRPr lang="en-US"/>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goal of this study is to assess the effectiveness of an acute pain educational program in improving nurses’ knowledge, skills, and attitudes around postoperative pain management.</a:t>
            </a:r>
            <a:r>
              <a:rPr lang="en-US" baseline="0" dirty="0" smtClean="0"/>
              <a:t> The problem researched was clearly stated and is clearly an issue in nursing. It is important that nurses be knowledgeable about pain management as this is a huge reason people seek medical advice (</a:t>
            </a:r>
            <a:r>
              <a:rPr lang="en-US" baseline="0" dirty="0" err="1" smtClean="0"/>
              <a:t>Denno</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3</a:t>
            </a:fld>
            <a:endParaRPr lang="en-US"/>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Was the study based on framework? Does the framework fit the problem? Are concepts and relationships identified?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4</a:t>
            </a:fld>
            <a:endParaRPr lang="en-US"/>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Is current research included? Is the literature well critiqued? Gaps in knowledge?</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5</a:t>
            </a:fld>
            <a:endParaRPr lang="en-US"/>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research questions/hypothesis clearly stated? There is no hypothesis</a:t>
            </a:r>
            <a:r>
              <a:rPr lang="en-US" baseline="0" dirty="0" smtClean="0"/>
              <a:t> identified for this study. This is probably because it is replicating an earlier study so the researchers already had an idea as to what to expect from the research. Is the question/hypothesis researchable as stated? Does the question/hypothesis relate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6</a:t>
            </a:fld>
            <a:endParaRPr lang="en-US"/>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concepts/variables clearly identified? Independent/dependent?</a:t>
            </a:r>
            <a:r>
              <a:rPr lang="en-US" baseline="0" dirty="0" smtClean="0"/>
              <a:t> Are there conceptual and operational definitions? Are there extraneous intervening variables identified? Controlled?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7</a:t>
            </a:fld>
            <a:endParaRPr lang="en-US"/>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design was utilized? Is the design appropriate for the research problem? Is internal validity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8</a:t>
            </a:fld>
            <a:endParaRPr lang="en-US"/>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sample described and representative</a:t>
            </a:r>
            <a:r>
              <a:rPr lang="en-US" baseline="0" dirty="0" smtClean="0"/>
              <a:t> of the population? Is the sampling method appropriate? Is the sample size adequate? Is protection of subjects addressed? Protection of subjects is addressed.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9</a:t>
            </a:fld>
            <a:endParaRPr lang="en-US"/>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t>10/22/2012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t>10/22/2012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t>10/22/2012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t>10/22/2012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t>10/22/2012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err="1" smtClean="0"/>
              <a:t>Ihechi</a:t>
            </a:r>
            <a:r>
              <a:rPr lang="en-US" dirty="0" smtClean="0"/>
              <a:t> </a:t>
            </a:r>
            <a:r>
              <a:rPr lang="en-US" dirty="0" err="1" smtClean="0"/>
              <a:t>Alilionwu</a:t>
            </a:r>
            <a:r>
              <a:rPr lang="en-US" dirty="0" smtClean="0"/>
              <a:t>,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err="1" smtClean="0"/>
              <a:t>questionaires</a:t>
            </a:r>
            <a:r>
              <a:rPr lang="en-US" dirty="0" smtClean="0"/>
              <a:t> immediately before and six months after the educational program were collected. </a:t>
            </a:r>
          </a:p>
          <a:p>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lstStyle/>
          <a:p>
            <a:r>
              <a:rPr lang="en-US" dirty="0" smtClean="0"/>
              <a:t>The acute pain education program was most effective immediately after the pain education program. </a:t>
            </a:r>
            <a:endParaRPr lang="en-US" dirty="0"/>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Results/Conclusions/Discussion</a:t>
            </a:r>
            <a:endParaRPr lang="en-US" dirty="0"/>
          </a:p>
        </p:txBody>
      </p:sp>
      <p:sp>
        <p:nvSpPr>
          <p:cNvPr id="3" name="Content Placeholder 2"/>
          <p:cNvSpPr>
            <a:spLocks noGrp="1"/>
          </p:cNvSpPr>
          <p:nvPr>
            <p:ph idx="1"/>
          </p:nvPr>
        </p:nvSpPr>
        <p:spPr/>
        <p:txBody>
          <a:bodyPr>
            <a:normAutofit/>
          </a:bodyPr>
          <a:lstStyle/>
          <a:p>
            <a:r>
              <a:rPr lang="en-US" dirty="0" smtClean="0"/>
              <a:t>The educational program intervention improved nurses’ knowledge and attitudes toward pain assessment and management. </a:t>
            </a:r>
          </a:p>
          <a:p>
            <a:r>
              <a:rPr lang="en-US" dirty="0" smtClean="0"/>
              <a:t>Limitations:</a:t>
            </a:r>
          </a:p>
          <a:p>
            <a:pPr lvl="1"/>
            <a:r>
              <a:rPr lang="en-US" dirty="0" smtClean="0"/>
              <a:t>Lack of randomization</a:t>
            </a:r>
          </a:p>
          <a:p>
            <a:pPr lvl="1"/>
            <a:r>
              <a:rPr lang="en-US" dirty="0" smtClean="0"/>
              <a:t>No opportunity to discuss the questionnaire</a:t>
            </a:r>
          </a:p>
          <a:p>
            <a:pPr lvl="1"/>
            <a:r>
              <a:rPr lang="en-US" dirty="0" smtClean="0"/>
              <a:t>Use of a questionnaire </a:t>
            </a:r>
          </a:p>
        </p:txBody>
      </p:sp>
    </p:spTree>
    <p:extLst>
      <p:ext uri="{BB962C8B-B14F-4D97-AF65-F5344CB8AC3E}">
        <p14:creationId xmlns:p14="http://schemas.microsoft.com/office/powerpoint/2010/main" val="336651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Good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McNamara, M. C., Harmon, D., &amp; Saunders, J. (2012), Effect of education on knowledge, skills and attitudes around pain. </a:t>
            </a:r>
            <a:r>
              <a:rPr lang="en-US" i="1" dirty="0" err="1" smtClean="0"/>
              <a:t>Brittish</a:t>
            </a:r>
            <a:r>
              <a:rPr lang="en-US" i="1" dirty="0" smtClean="0"/>
              <a:t> Journal of Nursing 21</a:t>
            </a:r>
            <a:r>
              <a:rPr lang="en-US" dirty="0" smtClean="0"/>
              <a:t>(16), pp.958-963. </a:t>
            </a:r>
            <a:endParaRPr lang="en-US" dirty="0"/>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“Attitudes and beliefs surrounding pain management are not supported by evidence-based practice” (McNamara et. al., 2012, p.958).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(McNamara, Harmon, &amp; Saunders, 2012, p.958). </a:t>
            </a:r>
          </a:p>
          <a:p>
            <a:r>
              <a:rPr lang="en-US" dirty="0" smtClean="0"/>
              <a:t>It is clearly stated</a:t>
            </a:r>
          </a:p>
          <a:p>
            <a:r>
              <a:rPr lang="en-US" dirty="0" smtClean="0"/>
              <a:t>This problem is a huge concern for nursing</a:t>
            </a:r>
            <a:endParaRPr lang="en-US" dirty="0"/>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11363</TotalTime>
  <Words>986</Words>
  <Application>Microsoft Office PowerPoint</Application>
  <PresentationFormat>On-screen Show (4:3)</PresentationFormat>
  <Paragraphs>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Results/Conclusions/Discussion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Lynette</cp:lastModifiedBy>
  <cp:revision>12</cp:revision>
  <dcterms:created xsi:type="dcterms:W3CDTF">2012-10-08T03:28:29Z</dcterms:created>
  <dcterms:modified xsi:type="dcterms:W3CDTF">2012-10-22T21:25:01Z</dcterms:modified>
</cp:coreProperties>
</file>