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4181A0-4DE9-42DC-BBA6-1E78B79F4672}" type="datetimeFigureOut">
              <a:rPr lang="en-US" smtClean="0"/>
              <a:t>7/14/2012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52F11C-C3AB-4381-91E6-5EF0AF8DD64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only reference I used was the article,</a:t>
            </a:r>
            <a:r>
              <a:rPr lang="en-US" baseline="0" dirty="0" smtClean="0"/>
              <a:t> just FYI</a:t>
            </a:r>
          </a:p>
          <a:p>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 wasn’t sure what else to put on this slide…if you think it needs more information, just tell me and I will add it! </a:t>
            </a:r>
            <a:r>
              <a:rPr lang="en-US" baseline="0" dirty="0" smtClean="0">
                <a:sym typeface="Wingdings" pitchFamily="2" charset="2"/>
              </a:rPr>
              <a:t> </a:t>
            </a:r>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52F11C-C3AB-4381-91E6-5EF0AF8DD647}"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t>7/14/2012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t>7/14/2012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t>7/14/2012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15C21-E3E9-4F3F-A143-BEDB3C316994}" type="datetimeFigureOut">
              <a:rPr lang="en-US" smtClean="0"/>
              <a:t>7/14/2012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A15C21-E3E9-4F3F-A143-BEDB3C316994}" type="datetimeFigureOut">
              <a:rPr lang="en-US" smtClean="0"/>
              <a:t>7/14/2012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A15C21-E3E9-4F3F-A143-BEDB3C316994}" type="datetimeFigureOut">
              <a:rPr lang="en-US" smtClean="0"/>
              <a:t>7/14/2012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A15C21-E3E9-4F3F-A143-BEDB3C316994}" type="datetimeFigureOut">
              <a:rPr lang="en-US" smtClean="0"/>
              <a:t>7/14/2012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A15C21-E3E9-4F3F-A143-BEDB3C316994}" type="datetimeFigureOut">
              <a:rPr lang="en-US" smtClean="0"/>
              <a:t>7/14/2012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15C21-E3E9-4F3F-A143-BEDB3C316994}" type="datetimeFigureOut">
              <a:rPr lang="en-US" smtClean="0"/>
              <a:t>7/14/2012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15C21-E3E9-4F3F-A143-BEDB3C316994}" type="datetimeFigureOut">
              <a:rPr lang="en-US" smtClean="0"/>
              <a:t>7/14/2012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15C21-E3E9-4F3F-A143-BEDB3C316994}" type="datetimeFigureOut">
              <a:rPr lang="en-US" smtClean="0"/>
              <a:t>7/14/2012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ECBDB-BC9A-409F-837C-EBDC9D11BB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15C21-E3E9-4F3F-A143-BEDB3C316994}" type="datetimeFigureOut">
              <a:rPr lang="en-US" smtClean="0"/>
              <a:t>7/14/2012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9ECBDB-BC9A-409F-837C-EBDC9D11BB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Chelsea Lowes part:</a:t>
            </a:r>
            <a:br>
              <a:rPr lang="en-US" dirty="0" smtClean="0"/>
            </a:br>
            <a:endParaRPr lang="en-US" dirty="0"/>
          </a:p>
        </p:txBody>
      </p:sp>
      <p:sp>
        <p:nvSpPr>
          <p:cNvPr id="3" name="Subtitle 2"/>
          <p:cNvSpPr>
            <a:spLocks noGrp="1"/>
          </p:cNvSpPr>
          <p:nvPr>
            <p:ph type="subTitle" idx="1"/>
          </p:nvPr>
        </p:nvSpPr>
        <p:spPr/>
        <p:txBody>
          <a:bodyPr/>
          <a:lstStyle/>
          <a:p>
            <a:r>
              <a:rPr lang="en-US" dirty="0" smtClean="0"/>
              <a:t>10,11.12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a:xfrm>
            <a:off x="381000" y="1600200"/>
            <a:ext cx="8229600" cy="4525963"/>
          </a:xfrm>
        </p:spPr>
        <p:txBody>
          <a:bodyPr>
            <a:normAutofit/>
          </a:bodyPr>
          <a:lstStyle/>
          <a:p>
            <a:r>
              <a:rPr lang="en-US" dirty="0" smtClean="0"/>
              <a:t>The data analysis of this study was conducted through the Statistical Package for Social Sciences software.  </a:t>
            </a:r>
          </a:p>
          <a:p>
            <a:r>
              <a:rPr lang="en-US" dirty="0" smtClean="0"/>
              <a:t>Pearson’s r and Spearman’s rho were used as the correlation coefficients.  </a:t>
            </a:r>
            <a:endParaRPr lang="en-US" dirty="0"/>
          </a:p>
          <a:p>
            <a:r>
              <a:rPr lang="en-US" dirty="0" smtClean="0"/>
              <a:t>The data analysis answered each of the research questions clearly in text and tables (Mancuso, 2010)</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Discussion of Findings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biggest finding of this study, patient trust and depression are significant variables in diabetic control, were constant with the literature review.  </a:t>
            </a:r>
          </a:p>
          <a:p>
            <a:r>
              <a:rPr lang="en-US" dirty="0" smtClean="0"/>
              <a:t>Each of the three research questions were answered. </a:t>
            </a:r>
          </a:p>
          <a:p>
            <a:r>
              <a:rPr lang="en-US" dirty="0" smtClean="0"/>
              <a:t>The limitations to this study were the sample which included mostly African American and Hispanic women.</a:t>
            </a:r>
          </a:p>
          <a:p>
            <a:r>
              <a:rPr lang="en-US" dirty="0" smtClean="0"/>
              <a:t>The study suggested that nurses continue to educate patients on self control of diabetes and to assess psychosocial issues with each patient. </a:t>
            </a:r>
          </a:p>
          <a:p>
            <a:r>
              <a:rPr lang="en-US" dirty="0" smtClean="0"/>
              <a:t>While this study may not be able to be generalized to the whole population, it is a great start to ensuring control of diabetes (Mancuso, 2010).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study took 102 volunteer participants with diabetes who had a HbA1c in the last 6 months and spoke fluent English and assessed their health literacy, trust with providers, knowledge of diabetes, ability to care for their disease, and depression and compared it to their glycemic control.   The study discovered with the 102 volunteers, trust with their providers and depression were the two factors that had the biggest impact on glycemic control (Mancuso, 2010).  </a:t>
            </a:r>
          </a:p>
          <a:p>
            <a:r>
              <a:rPr lang="en-US" dirty="0" smtClean="0"/>
              <a:t>Nurses should continue to be open and observant with their patients but especially with diabetic patients.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308</Words>
  <Application>Microsoft Office PowerPoint</Application>
  <PresentationFormat>On-screen Show (4:3)</PresentationFormat>
  <Paragraphs>20</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Chelsea Lowes part: </vt:lpstr>
      <vt:lpstr>Data Analysis</vt:lpstr>
      <vt:lpstr>Results, Conclusions, Discussion of Findings</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Chelsea Lowes part: </dc:title>
  <dc:creator>Chelsea</dc:creator>
  <cp:lastModifiedBy>Chelsea</cp:lastModifiedBy>
  <cp:revision>2</cp:revision>
  <dcterms:created xsi:type="dcterms:W3CDTF">2012-07-14T19:07:37Z</dcterms:created>
  <dcterms:modified xsi:type="dcterms:W3CDTF">2012-07-14T20:08:41Z</dcterms:modified>
</cp:coreProperties>
</file>