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1685" autoAdjust="0"/>
  </p:normalViewPr>
  <p:slideViewPr>
    <p:cSldViewPr>
      <p:cViewPr varScale="1">
        <p:scale>
          <a:sx n="51" d="100"/>
          <a:sy n="51" d="100"/>
        </p:scale>
        <p:origin x="-1962" y="-96"/>
      </p:cViewPr>
      <p:guideLst>
        <p:guide orient="horz" pos="2160"/>
        <p:guide pos="2880"/>
      </p:guideLst>
    </p:cSldViewPr>
  </p:slideViewPr>
  <p:notesTextViewPr>
    <p:cViewPr>
      <p:scale>
        <a:sx n="100" d="100"/>
        <a:sy n="100" d="100"/>
      </p:scale>
      <p:origin x="0" y="1068"/>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F70477B-07D5-4623-B811-FFCB27335C1D}" type="datetimeFigureOut">
              <a:rPr lang="en-US" smtClean="0"/>
              <a:t>10/31/2012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62DBA60-0510-4FE0-90B6-6DC37A35EE47}"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sz="1200" kern="1200" dirty="0" smtClean="0">
                <a:solidFill>
                  <a:schemeClr val="tx1"/>
                </a:solidFill>
                <a:latin typeface="+mn-lt"/>
                <a:ea typeface="+mn-ea"/>
                <a:cs typeface="+mn-cs"/>
              </a:rPr>
              <a:t>The data analysis procedures were appropriate for the level</a:t>
            </a:r>
            <a:r>
              <a:rPr lang="en-US" sz="1200" kern="1200" baseline="0" dirty="0" smtClean="0">
                <a:solidFill>
                  <a:schemeClr val="tx1"/>
                </a:solidFill>
                <a:latin typeface="+mn-lt"/>
                <a:ea typeface="+mn-ea"/>
                <a:cs typeface="+mn-cs"/>
              </a:rPr>
              <a:t> of measurement. The researchers used a latent-class analysis, which allowed them to cluster the nurses into groups based off of their attitudes towards palliative sedation. “To assess the effect of demographic variables on the palliative-sedation clusters, we used the Pearson chi-square and </a:t>
            </a:r>
            <a:r>
              <a:rPr lang="en-US" sz="1200" kern="1200" baseline="0" dirty="0" err="1" smtClean="0">
                <a:solidFill>
                  <a:schemeClr val="tx1"/>
                </a:solidFill>
                <a:latin typeface="+mn-lt"/>
                <a:ea typeface="+mn-ea"/>
                <a:cs typeface="+mn-cs"/>
              </a:rPr>
              <a:t>Kruksal</a:t>
            </a:r>
            <a:r>
              <a:rPr lang="en-US" sz="1200" kern="1200" baseline="0" dirty="0" smtClean="0">
                <a:solidFill>
                  <a:schemeClr val="tx1"/>
                </a:solidFill>
                <a:latin typeface="+mn-lt"/>
                <a:ea typeface="+mn-ea"/>
                <a:cs typeface="+mn-cs"/>
              </a:rPr>
              <a:t>–Wallis tests. To evaluate the effect of religion and world view on the palliative-sedation clusters, we compared these clusters with religious or ideological clusters using the Pearson chi-square test” </a:t>
            </a:r>
            <a:r>
              <a:rPr lang="en-US" sz="1200" kern="1200" dirty="0" smtClean="0">
                <a:solidFill>
                  <a:schemeClr val="tx1"/>
                </a:solidFill>
                <a:latin typeface="+mn-lt"/>
                <a:ea typeface="+mn-ea"/>
                <a:cs typeface="+mn-cs"/>
              </a:rPr>
              <a:t>(</a:t>
            </a:r>
            <a:r>
              <a:rPr lang="en-US" sz="1200" kern="1200" dirty="0" err="1" smtClean="0">
                <a:solidFill>
                  <a:schemeClr val="tx1"/>
                </a:solidFill>
                <a:latin typeface="+mn-lt"/>
                <a:ea typeface="+mn-ea"/>
                <a:cs typeface="+mn-cs"/>
              </a:rPr>
              <a:t>Gielen</a:t>
            </a:r>
            <a:r>
              <a:rPr lang="en-US" sz="1200" kern="1200" dirty="0" smtClean="0">
                <a:solidFill>
                  <a:schemeClr val="tx1"/>
                </a:solidFill>
                <a:latin typeface="+mn-lt"/>
                <a:ea typeface="+mn-ea"/>
                <a:cs typeface="+mn-cs"/>
              </a:rPr>
              <a:t>, Van den </a:t>
            </a:r>
            <a:r>
              <a:rPr lang="en-US" sz="1200" kern="1200" dirty="0" err="1" smtClean="0">
                <a:solidFill>
                  <a:schemeClr val="tx1"/>
                </a:solidFill>
                <a:latin typeface="+mn-lt"/>
                <a:ea typeface="+mn-ea"/>
                <a:cs typeface="+mn-cs"/>
              </a:rPr>
              <a:t>Branden</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Iersel</a:t>
            </a:r>
            <a:r>
              <a:rPr lang="en-US" sz="1200" kern="1200" dirty="0" smtClean="0">
                <a:solidFill>
                  <a:schemeClr val="tx1"/>
                </a:solidFill>
                <a:latin typeface="+mn-lt"/>
                <a:ea typeface="+mn-ea"/>
                <a:cs typeface="+mn-cs"/>
              </a:rPr>
              <a:t> &amp; </a:t>
            </a:r>
            <a:r>
              <a:rPr lang="en-US" sz="1200" kern="1200" dirty="0" err="1" smtClean="0">
                <a:solidFill>
                  <a:schemeClr val="tx1"/>
                </a:solidFill>
                <a:latin typeface="+mn-lt"/>
                <a:ea typeface="+mn-ea"/>
                <a:cs typeface="+mn-cs"/>
              </a:rPr>
              <a:t>Broeckaert</a:t>
            </a:r>
            <a:r>
              <a:rPr lang="en-US" sz="1200" kern="1200" dirty="0" smtClean="0">
                <a:solidFill>
                  <a:schemeClr val="tx1"/>
                </a:solidFill>
                <a:latin typeface="+mn-lt"/>
                <a:ea typeface="+mn-ea"/>
                <a:cs typeface="+mn-cs"/>
              </a:rPr>
              <a:t>, 2012). </a:t>
            </a:r>
            <a:r>
              <a:rPr lang="en-US" sz="1200" kern="1200" baseline="0" dirty="0" smtClean="0">
                <a:solidFill>
                  <a:schemeClr val="tx1"/>
                </a:solidFill>
                <a:latin typeface="+mn-lt"/>
                <a:ea typeface="+mn-ea"/>
                <a:cs typeface="+mn-cs"/>
              </a:rPr>
              <a:t> The data analysis did answer the research question by dividing the nurses into groups based on their religious beliefs and practices.  The results were clearly presented in many tables and figures given by the researchers. The findings and interpretations were differentiated. The research question was answered and showed that there was </a:t>
            </a:r>
            <a:r>
              <a:rPr lang="en-US" sz="1200" kern="1200" baseline="0" dirty="0" smtClean="0">
                <a:solidFill>
                  <a:schemeClr val="tx1"/>
                </a:solidFill>
                <a:latin typeface="+mn-lt"/>
                <a:ea typeface="+mn-ea"/>
                <a:cs typeface="+mn-cs"/>
              </a:rPr>
              <a:t>no association found between the palliative-sedation clusters and the variables (age, years of experience, gender, religion or world view) (</a:t>
            </a:r>
            <a:r>
              <a:rPr lang="en-US" sz="1200" kern="1200" dirty="0" err="1" smtClean="0">
                <a:solidFill>
                  <a:schemeClr val="tx1"/>
                </a:solidFill>
                <a:latin typeface="+mn-lt"/>
                <a:ea typeface="+mn-ea"/>
                <a:cs typeface="+mn-cs"/>
              </a:rPr>
              <a:t>Gielen</a:t>
            </a:r>
            <a:r>
              <a:rPr lang="en-US" sz="1200" kern="1200" dirty="0" smtClean="0">
                <a:solidFill>
                  <a:schemeClr val="tx1"/>
                </a:solidFill>
                <a:latin typeface="+mn-lt"/>
                <a:ea typeface="+mn-ea"/>
                <a:cs typeface="+mn-cs"/>
              </a:rPr>
              <a:t>, Van den </a:t>
            </a:r>
            <a:r>
              <a:rPr lang="en-US" sz="1200" kern="1200" dirty="0" err="1" smtClean="0">
                <a:solidFill>
                  <a:schemeClr val="tx1"/>
                </a:solidFill>
                <a:latin typeface="+mn-lt"/>
                <a:ea typeface="+mn-ea"/>
                <a:cs typeface="+mn-cs"/>
              </a:rPr>
              <a:t>Branden</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Iersel</a:t>
            </a:r>
            <a:r>
              <a:rPr lang="en-US" sz="1200" kern="1200" dirty="0" smtClean="0">
                <a:solidFill>
                  <a:schemeClr val="tx1"/>
                </a:solidFill>
                <a:latin typeface="+mn-lt"/>
                <a:ea typeface="+mn-ea"/>
                <a:cs typeface="+mn-cs"/>
              </a:rPr>
              <a:t> &amp; </a:t>
            </a:r>
            <a:r>
              <a:rPr lang="en-US" sz="1200" kern="1200" dirty="0" err="1" smtClean="0">
                <a:solidFill>
                  <a:schemeClr val="tx1"/>
                </a:solidFill>
                <a:latin typeface="+mn-lt"/>
                <a:ea typeface="+mn-ea"/>
                <a:cs typeface="+mn-cs"/>
              </a:rPr>
              <a:t>Broeckaert</a:t>
            </a:r>
            <a:r>
              <a:rPr lang="en-US" sz="1200" kern="1200" dirty="0" smtClean="0">
                <a:solidFill>
                  <a:schemeClr val="tx1"/>
                </a:solidFill>
                <a:latin typeface="+mn-lt"/>
                <a:ea typeface="+mn-ea"/>
                <a:cs typeface="+mn-cs"/>
              </a:rPr>
              <a:t>, 2012)</a:t>
            </a:r>
            <a:r>
              <a:rPr lang="en-US" sz="1200" kern="1200" baseline="0" dirty="0" smtClean="0">
                <a:solidFill>
                  <a:schemeClr val="tx1"/>
                </a:solidFill>
                <a:latin typeface="+mn-lt"/>
                <a:ea typeface="+mn-ea"/>
                <a:cs typeface="+mn-cs"/>
              </a:rPr>
              <a:t>. The researchers discovered that the nurses’ views and attitudes towards palliative sedation was based off of other factors. There were limitations to this study. The limitations found were that the researchers collected the data before issuing the palliative-sedation guidelines, whether or not administering palliative-sedation in cases of psycho-emotional suffering was not assessed beforehand, and whether or not palliative-sedation speeds up the death process according to nurses was also not assessed </a:t>
            </a:r>
            <a:r>
              <a:rPr lang="en-US" sz="1200" kern="1200" baseline="0" dirty="0" smtClean="0">
                <a:solidFill>
                  <a:schemeClr val="tx1"/>
                </a:solidFill>
                <a:latin typeface="+mn-lt"/>
                <a:ea typeface="+mn-ea"/>
                <a:cs typeface="+mn-cs"/>
              </a:rPr>
              <a:t>(</a:t>
            </a:r>
            <a:r>
              <a:rPr lang="en-US" sz="1200" kern="1200" dirty="0" err="1" smtClean="0">
                <a:solidFill>
                  <a:schemeClr val="tx1"/>
                </a:solidFill>
                <a:latin typeface="+mn-lt"/>
                <a:ea typeface="+mn-ea"/>
                <a:cs typeface="+mn-cs"/>
              </a:rPr>
              <a:t>Gielen</a:t>
            </a:r>
            <a:r>
              <a:rPr lang="en-US" sz="1200" kern="1200" dirty="0" smtClean="0">
                <a:solidFill>
                  <a:schemeClr val="tx1"/>
                </a:solidFill>
                <a:latin typeface="+mn-lt"/>
                <a:ea typeface="+mn-ea"/>
                <a:cs typeface="+mn-cs"/>
              </a:rPr>
              <a:t>, Van den </a:t>
            </a:r>
            <a:r>
              <a:rPr lang="en-US" sz="1200" kern="1200" dirty="0" err="1" smtClean="0">
                <a:solidFill>
                  <a:schemeClr val="tx1"/>
                </a:solidFill>
                <a:latin typeface="+mn-lt"/>
                <a:ea typeface="+mn-ea"/>
                <a:cs typeface="+mn-cs"/>
              </a:rPr>
              <a:t>Branden</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Iersel</a:t>
            </a:r>
            <a:r>
              <a:rPr lang="en-US" sz="1200" kern="1200" dirty="0" smtClean="0">
                <a:solidFill>
                  <a:schemeClr val="tx1"/>
                </a:solidFill>
                <a:latin typeface="+mn-lt"/>
                <a:ea typeface="+mn-ea"/>
                <a:cs typeface="+mn-cs"/>
              </a:rPr>
              <a:t> &amp; </a:t>
            </a:r>
            <a:r>
              <a:rPr lang="en-US" sz="1200" kern="1200" dirty="0" err="1" smtClean="0">
                <a:solidFill>
                  <a:schemeClr val="tx1"/>
                </a:solidFill>
                <a:latin typeface="+mn-lt"/>
                <a:ea typeface="+mn-ea"/>
                <a:cs typeface="+mn-cs"/>
              </a:rPr>
              <a:t>Broeckaert</a:t>
            </a:r>
            <a:r>
              <a:rPr lang="en-US" sz="1200" kern="1200" dirty="0" smtClean="0">
                <a:solidFill>
                  <a:schemeClr val="tx1"/>
                </a:solidFill>
                <a:latin typeface="+mn-lt"/>
                <a:ea typeface="+mn-ea"/>
                <a:cs typeface="+mn-cs"/>
              </a:rPr>
              <a:t>, 2012)</a:t>
            </a:r>
            <a:r>
              <a:rPr lang="en-US" sz="1200" kern="1200" baseline="0" dirty="0" smtClean="0">
                <a:solidFill>
                  <a:schemeClr val="tx1"/>
                </a:solidFill>
                <a:latin typeface="+mn-lt"/>
                <a:ea typeface="+mn-ea"/>
                <a:cs typeface="+mn-cs"/>
              </a:rPr>
              <a:t>. No nursing implications were addressed in the article. The results are generalized to nurses in the palliative care setting.  Recommendations for future research was suggested that they should attempt to determine the factors that influence nurses’ opinions on palliative-sedation. </a:t>
            </a:r>
          </a:p>
          <a:p>
            <a:r>
              <a:rPr lang="en-US" dirty="0" smtClean="0"/>
              <a:t>This</a:t>
            </a:r>
            <a:r>
              <a:rPr lang="en-US" baseline="0" dirty="0" smtClean="0"/>
              <a:t> article was well-written, organized, and made sense. The researchers stated that they were not sure if the limitations affected the results of the study </a:t>
            </a:r>
            <a:r>
              <a:rPr lang="en-US" sz="1200" kern="1200" baseline="0" dirty="0" smtClean="0">
                <a:solidFill>
                  <a:schemeClr val="tx1"/>
                </a:solidFill>
                <a:latin typeface="+mn-lt"/>
                <a:ea typeface="+mn-ea"/>
                <a:cs typeface="+mn-cs"/>
              </a:rPr>
              <a:t>(</a:t>
            </a:r>
            <a:r>
              <a:rPr lang="en-US" sz="1200" kern="1200" dirty="0" err="1" smtClean="0">
                <a:solidFill>
                  <a:schemeClr val="tx1"/>
                </a:solidFill>
                <a:latin typeface="+mn-lt"/>
                <a:ea typeface="+mn-ea"/>
                <a:cs typeface="+mn-cs"/>
              </a:rPr>
              <a:t>Gielen</a:t>
            </a:r>
            <a:r>
              <a:rPr lang="en-US" sz="1200" kern="1200" dirty="0" smtClean="0">
                <a:solidFill>
                  <a:schemeClr val="tx1"/>
                </a:solidFill>
                <a:latin typeface="+mn-lt"/>
                <a:ea typeface="+mn-ea"/>
                <a:cs typeface="+mn-cs"/>
              </a:rPr>
              <a:t>, Van den </a:t>
            </a:r>
            <a:r>
              <a:rPr lang="en-US" sz="1200" kern="1200" dirty="0" err="1" smtClean="0">
                <a:solidFill>
                  <a:schemeClr val="tx1"/>
                </a:solidFill>
                <a:latin typeface="+mn-lt"/>
                <a:ea typeface="+mn-ea"/>
                <a:cs typeface="+mn-cs"/>
              </a:rPr>
              <a:t>Branden</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Iersel</a:t>
            </a:r>
            <a:r>
              <a:rPr lang="en-US" sz="1200" kern="1200" dirty="0" smtClean="0">
                <a:solidFill>
                  <a:schemeClr val="tx1"/>
                </a:solidFill>
                <a:latin typeface="+mn-lt"/>
                <a:ea typeface="+mn-ea"/>
                <a:cs typeface="+mn-cs"/>
              </a:rPr>
              <a:t> &amp; </a:t>
            </a:r>
            <a:r>
              <a:rPr lang="en-US" sz="1200" kern="1200" dirty="0" err="1" smtClean="0">
                <a:solidFill>
                  <a:schemeClr val="tx1"/>
                </a:solidFill>
                <a:latin typeface="+mn-lt"/>
                <a:ea typeface="+mn-ea"/>
                <a:cs typeface="+mn-cs"/>
              </a:rPr>
              <a:t>Broeckaert</a:t>
            </a:r>
            <a:r>
              <a:rPr lang="en-US" sz="1200" kern="1200" dirty="0" smtClean="0">
                <a:solidFill>
                  <a:schemeClr val="tx1"/>
                </a:solidFill>
                <a:latin typeface="+mn-lt"/>
                <a:ea typeface="+mn-ea"/>
                <a:cs typeface="+mn-cs"/>
              </a:rPr>
              <a:t>, 2012)</a:t>
            </a:r>
            <a:r>
              <a:rPr lang="en-US" sz="1200" kern="1200" baseline="0" dirty="0" smtClean="0">
                <a:solidFill>
                  <a:schemeClr val="tx1"/>
                </a:solidFill>
                <a:latin typeface="+mn-lt"/>
                <a:ea typeface="+mn-ea"/>
                <a:cs typeface="+mn-cs"/>
              </a:rPr>
              <a:t>. This article should not be used in nursing practice because it is based off of the opinions of these palliative nurses, they are not proving anything as right or wrong. </a:t>
            </a:r>
            <a:r>
              <a:rPr lang="en-US" sz="1200" kern="1200" baseline="0" smtClean="0">
                <a:solidFill>
                  <a:schemeClr val="tx1"/>
                </a:solidFill>
                <a:latin typeface="+mn-lt"/>
                <a:ea typeface="+mn-ea"/>
                <a:cs typeface="+mn-cs"/>
              </a:rPr>
              <a:t>Although, this article would be of interest to palliative nurses. </a:t>
            </a:r>
            <a:endParaRPr lang="en-US" dirty="0"/>
          </a:p>
        </p:txBody>
      </p:sp>
      <p:sp>
        <p:nvSpPr>
          <p:cNvPr id="4" name="Slide Number Placeholder 3"/>
          <p:cNvSpPr>
            <a:spLocks noGrp="1"/>
          </p:cNvSpPr>
          <p:nvPr>
            <p:ph type="sldNum" sz="quarter" idx="10"/>
          </p:nvPr>
        </p:nvSpPr>
        <p:spPr/>
        <p:txBody>
          <a:bodyPr/>
          <a:lstStyle/>
          <a:p>
            <a:fld id="{562DBA60-0510-4FE0-90B6-6DC37A35EE47}" type="slidenum">
              <a:rPr lang="en-US" smtClean="0"/>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EC335A1-CFFC-4BB3-BE36-93442AA41B66}" type="datetimeFigureOut">
              <a:rPr lang="en-US" smtClean="0"/>
              <a:t>10/31/2012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C9D987-DEE9-42FC-8F40-5A81CE4F675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EC335A1-CFFC-4BB3-BE36-93442AA41B66}" type="datetimeFigureOut">
              <a:rPr lang="en-US" smtClean="0"/>
              <a:t>10/31/2012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C9D987-DEE9-42FC-8F40-5A81CE4F675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EC335A1-CFFC-4BB3-BE36-93442AA41B66}" type="datetimeFigureOut">
              <a:rPr lang="en-US" smtClean="0"/>
              <a:t>10/31/2012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C9D987-DEE9-42FC-8F40-5A81CE4F675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EC335A1-CFFC-4BB3-BE36-93442AA41B66}" type="datetimeFigureOut">
              <a:rPr lang="en-US" smtClean="0"/>
              <a:t>10/31/2012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C9D987-DEE9-42FC-8F40-5A81CE4F675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EC335A1-CFFC-4BB3-BE36-93442AA41B66}" type="datetimeFigureOut">
              <a:rPr lang="en-US" smtClean="0"/>
              <a:t>10/31/2012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C9D987-DEE9-42FC-8F40-5A81CE4F675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EC335A1-CFFC-4BB3-BE36-93442AA41B66}" type="datetimeFigureOut">
              <a:rPr lang="en-US" smtClean="0"/>
              <a:t>10/31/2012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C9D987-DEE9-42FC-8F40-5A81CE4F675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EC335A1-CFFC-4BB3-BE36-93442AA41B66}" type="datetimeFigureOut">
              <a:rPr lang="en-US" smtClean="0"/>
              <a:t>10/31/2012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0C9D987-DEE9-42FC-8F40-5A81CE4F675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EC335A1-CFFC-4BB3-BE36-93442AA41B66}" type="datetimeFigureOut">
              <a:rPr lang="en-US" smtClean="0"/>
              <a:t>10/31/2012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0C9D987-DEE9-42FC-8F40-5A81CE4F675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C335A1-CFFC-4BB3-BE36-93442AA41B66}" type="datetimeFigureOut">
              <a:rPr lang="en-US" smtClean="0"/>
              <a:t>10/31/2012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0C9D987-DEE9-42FC-8F40-5A81CE4F675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EC335A1-CFFC-4BB3-BE36-93442AA41B66}" type="datetimeFigureOut">
              <a:rPr lang="en-US" smtClean="0"/>
              <a:t>10/31/2012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C9D987-DEE9-42FC-8F40-5A81CE4F675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EC335A1-CFFC-4BB3-BE36-93442AA41B66}" type="datetimeFigureOut">
              <a:rPr lang="en-US" smtClean="0"/>
              <a:t>10/31/2012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C9D987-DEE9-42FC-8F40-5A81CE4F675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C335A1-CFFC-4BB3-BE36-93442AA41B66}" type="datetimeFigureOut">
              <a:rPr lang="en-US" smtClean="0"/>
              <a:t>10/31/2012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C9D987-DEE9-42FC-8F40-5A81CE4F675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228600"/>
            <a:ext cx="8686800" cy="6155531"/>
          </a:xfrm>
          <a:prstGeom prst="rect">
            <a:avLst/>
          </a:prstGeom>
          <a:noFill/>
        </p:spPr>
        <p:txBody>
          <a:bodyPr wrap="square" rtlCol="0">
            <a:spAutoFit/>
          </a:bodyPr>
          <a:lstStyle/>
          <a:p>
            <a:endParaRPr lang="en-US" sz="3200" dirty="0" smtClean="0"/>
          </a:p>
          <a:p>
            <a:r>
              <a:rPr lang="en-US" sz="3000" dirty="0" smtClean="0"/>
              <a:t>Data analysis: Latent –class, Pearson chi-square, </a:t>
            </a:r>
            <a:r>
              <a:rPr lang="en-US" sz="3000" dirty="0"/>
              <a:t>and </a:t>
            </a:r>
            <a:r>
              <a:rPr lang="en-US" sz="3000" dirty="0" err="1"/>
              <a:t>Kruksal</a:t>
            </a:r>
            <a:r>
              <a:rPr lang="en-US" sz="3000" dirty="0" smtClean="0"/>
              <a:t>– Wallis tests</a:t>
            </a:r>
          </a:p>
          <a:p>
            <a:endParaRPr lang="en-US" sz="3000" dirty="0" smtClean="0"/>
          </a:p>
          <a:p>
            <a:r>
              <a:rPr lang="en-US" sz="3000" dirty="0" smtClean="0"/>
              <a:t>Limitations: </a:t>
            </a:r>
          </a:p>
          <a:p>
            <a:pPr>
              <a:buFont typeface="Arial" pitchFamily="34" charset="0"/>
              <a:buChar char="•"/>
            </a:pPr>
            <a:r>
              <a:rPr lang="en-US" sz="3000" dirty="0" smtClean="0"/>
              <a:t>Collecting the data before issuing the palliative-sedation guideline</a:t>
            </a:r>
          </a:p>
          <a:p>
            <a:pPr>
              <a:buFont typeface="Arial" pitchFamily="34" charset="0"/>
              <a:buChar char="•"/>
            </a:pPr>
            <a:r>
              <a:rPr lang="en-US" sz="3000" dirty="0" smtClean="0"/>
              <a:t>not assessing whether the nurses had an issue with  administering palliative sedation in cases of psycho-emotional suffering</a:t>
            </a:r>
          </a:p>
          <a:p>
            <a:pPr>
              <a:buFont typeface="Arial" pitchFamily="34" charset="0"/>
              <a:buChar char="•"/>
            </a:pPr>
            <a:r>
              <a:rPr lang="en-US" sz="3000" dirty="0" smtClean="0"/>
              <a:t>whether or not palliative sedation speeds up the death process </a:t>
            </a:r>
          </a:p>
          <a:p>
            <a:endParaRPr lang="en-US" sz="3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TotalTime>
  <Words>461</Words>
  <Application>Microsoft Office PowerPoint</Application>
  <PresentationFormat>On-screen Show (4:3)</PresentationFormat>
  <Paragraphs>10</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Slide 1</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Owner</dc:creator>
  <cp:lastModifiedBy>Owner</cp:lastModifiedBy>
  <cp:revision>12</cp:revision>
  <dcterms:created xsi:type="dcterms:W3CDTF">2012-10-31T19:51:46Z</dcterms:created>
  <dcterms:modified xsi:type="dcterms:W3CDTF">2012-10-31T21:13:14Z</dcterms:modified>
</cp:coreProperties>
</file>