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2096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DCBFB1B-E9EE-DA40-9E91-C43C426768EF}" type="datetimeFigureOut">
              <a:rPr lang="en-US" smtClean="0"/>
              <a:t>6/27/12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B1B-E9EE-DA40-9E91-C43C426768EF}" type="datetimeFigureOut">
              <a:rPr lang="en-US" smtClean="0"/>
              <a:t>6/27/12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23162-5FDF-3B49-8FCB-C0CB4A9155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B1B-E9EE-DA40-9E91-C43C426768EF}" type="datetimeFigureOut">
              <a:rPr lang="en-US" smtClean="0"/>
              <a:t>6/27/12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23162-5FDF-3B49-8FCB-C0CB4A9155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B1B-E9EE-DA40-9E91-C43C426768EF}" type="datetimeFigureOut">
              <a:rPr lang="en-US" smtClean="0"/>
              <a:t>6/27/12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23162-5FDF-3B49-8FCB-C0CB4A9155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B1B-E9EE-DA40-9E91-C43C426768EF}" type="datetimeFigureOut">
              <a:rPr lang="en-US" smtClean="0"/>
              <a:t>6/27/12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23162-5FDF-3B49-8FCB-C0CB4A9155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B1B-E9EE-DA40-9E91-C43C426768EF}" type="datetimeFigureOut">
              <a:rPr lang="en-US" smtClean="0"/>
              <a:t>6/27/12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23162-5FDF-3B49-8FCB-C0CB4A91559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B1B-E9EE-DA40-9E91-C43C426768EF}" type="datetimeFigureOut">
              <a:rPr lang="en-US" smtClean="0"/>
              <a:t>6/27/12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23162-5FDF-3B49-8FCB-C0CB4A9155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B1B-E9EE-DA40-9E91-C43C426768EF}" type="datetimeFigureOut">
              <a:rPr lang="en-US" smtClean="0"/>
              <a:t>6/27/12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23162-5FDF-3B49-8FCB-C0CB4A9155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B1B-E9EE-DA40-9E91-C43C426768EF}" type="datetimeFigureOut">
              <a:rPr lang="en-US" smtClean="0"/>
              <a:t>6/27/12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23162-5FDF-3B49-8FCB-C0CB4A9155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B1B-E9EE-DA40-9E91-C43C426768EF}" type="datetimeFigureOut">
              <a:rPr lang="en-US" smtClean="0"/>
              <a:t>6/27/12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B1B-E9EE-DA40-9E91-C43C426768EF}" type="datetimeFigureOut">
              <a:rPr lang="en-US" smtClean="0"/>
              <a:t>6/27/12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23162-5FDF-3B49-8FCB-C0CB4A9155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0DCBFB1B-E9EE-DA40-9E91-C43C426768EF}" type="datetimeFigureOut">
              <a:rPr lang="en-US" smtClean="0"/>
              <a:t>6/27/12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0F23162-5FDF-3B49-8FCB-C0CB4A91559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Addressing the turnover issue among new nurses from a generational viewpoint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Ashley Adams, Stacey </a:t>
            </a:r>
            <a:r>
              <a:rPr lang="en-US" dirty="0" err="1" smtClean="0"/>
              <a:t>Johnasen</a:t>
            </a:r>
            <a:r>
              <a:rPr lang="en-US" dirty="0" smtClean="0"/>
              <a:t>, Benjamin Martin, and Anna </a:t>
            </a:r>
            <a:r>
              <a:rPr lang="en-US" dirty="0" err="1" smtClean="0"/>
              <a:t>Odarczenko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556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Data Collection Methods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078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Data Analysis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8336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Results, Conclusion, Discussion of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09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Overall Evaluation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7216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Resources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622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Summary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097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Problem/Purpose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227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Conceptual Framework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473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Review of the Literature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786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Research Question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224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Variables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456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Design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856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Sample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497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1500</TotalTime>
  <Words>55</Words>
  <Application>Microsoft Macintosh PowerPoint</Application>
  <PresentationFormat>On-screen Show (4:3)</PresentationFormat>
  <Paragraphs>15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Austin</vt:lpstr>
      <vt:lpstr>Addressing the turnover issue among new nurses from a generational viewpoint</vt:lpstr>
      <vt:lpstr>Summary  </vt:lpstr>
      <vt:lpstr>Problem/Purpose </vt:lpstr>
      <vt:lpstr>Conceptual Framework </vt:lpstr>
      <vt:lpstr>Review of the Literature </vt:lpstr>
      <vt:lpstr>Research Question </vt:lpstr>
      <vt:lpstr>Variables </vt:lpstr>
      <vt:lpstr>Design  </vt:lpstr>
      <vt:lpstr>Sample </vt:lpstr>
      <vt:lpstr>Data Collection Methods </vt:lpstr>
      <vt:lpstr>Data Analysis </vt:lpstr>
      <vt:lpstr>Results, Conclusion, Discussion of Findings</vt:lpstr>
      <vt:lpstr>Overall Evaluation  </vt:lpstr>
      <vt:lpstr>Resources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Ashley Adams</dc:creator>
  <cp:lastModifiedBy>Ashley Adams</cp:lastModifiedBy>
  <cp:revision>3</cp:revision>
  <dcterms:created xsi:type="dcterms:W3CDTF">2012-06-28T00:31:56Z</dcterms:created>
  <dcterms:modified xsi:type="dcterms:W3CDTF">2012-06-29T01:32:29Z</dcterms:modified>
</cp:coreProperties>
</file>