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57" r:id="rId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0169" autoAdjust="0"/>
  </p:normalViewPr>
  <p:slideViewPr>
    <p:cSldViewPr>
      <p:cViewPr varScale="1">
        <p:scale>
          <a:sx n="61" d="100"/>
          <a:sy n="61" d="100"/>
        </p:scale>
        <p:origin x="-1404" y="-90"/>
      </p:cViewPr>
      <p:guideLst>
        <p:guide orient="horz" pos="2160"/>
        <p:guide pos="2880"/>
      </p:guideLst>
    </p:cSldViewPr>
  </p:slideViewPr>
  <p:notesTextViewPr>
    <p:cViewPr>
      <p:scale>
        <a:sx n="100" d="100"/>
        <a:sy n="100" d="100"/>
      </p:scale>
      <p:origin x="0" y="1062"/>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264A119-305A-4141-A6A7-4FAFF41D8973}" type="datetimeFigureOut">
              <a:rPr lang="en-US" smtClean="0"/>
              <a:pPr/>
              <a:t>10/31/2012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B5AE6CE-1225-4430-AAEF-20D0521BCA72}"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The problem is clearly and concisely stated. </a:t>
            </a:r>
            <a:r>
              <a:rPr lang="en-US" sz="1200" kern="1200" dirty="0" smtClean="0">
                <a:solidFill>
                  <a:schemeClr val="tx1"/>
                </a:solidFill>
                <a:latin typeface="+mn-lt"/>
                <a:ea typeface="+mn-ea"/>
                <a:cs typeface="+mn-cs"/>
              </a:rPr>
              <a:t>The</a:t>
            </a:r>
            <a:r>
              <a:rPr lang="en-US" sz="1200" kern="1200" baseline="0" dirty="0" smtClean="0">
                <a:solidFill>
                  <a:schemeClr val="tx1"/>
                </a:solidFill>
                <a:latin typeface="+mn-lt"/>
                <a:ea typeface="+mn-ea"/>
                <a:cs typeface="+mn-cs"/>
              </a:rPr>
              <a:t> problem is whether or not nurses agree with palliative sedation towards a patients end stage of life. </a:t>
            </a:r>
            <a:r>
              <a:rPr lang="en-US" sz="1200" kern="1200" dirty="0" smtClean="0">
                <a:solidFill>
                  <a:schemeClr val="tx1"/>
                </a:solidFill>
                <a:latin typeface="+mn-lt"/>
                <a:ea typeface="+mn-ea"/>
                <a:cs typeface="+mn-cs"/>
              </a:rPr>
              <a:t>The </a:t>
            </a:r>
            <a:r>
              <a:rPr lang="en-US" sz="1200" kern="1200" dirty="0" smtClean="0">
                <a:solidFill>
                  <a:schemeClr val="tx1"/>
                </a:solidFill>
                <a:latin typeface="+mn-lt"/>
                <a:ea typeface="+mn-ea"/>
                <a:cs typeface="+mn-cs"/>
              </a:rPr>
              <a:t>researchers go in depth explaining why it is important to study the attitude a nurse may have towards palliative sedation (</a:t>
            </a:r>
            <a:r>
              <a:rPr lang="en-US" sz="1200" kern="1200" dirty="0" err="1" smtClean="0">
                <a:solidFill>
                  <a:schemeClr val="tx1"/>
                </a:solidFill>
                <a:latin typeface="+mn-lt"/>
                <a:ea typeface="+mn-ea"/>
                <a:cs typeface="+mn-cs"/>
              </a:rPr>
              <a:t>Gielen</a:t>
            </a:r>
            <a:r>
              <a:rPr lang="en-US" sz="1200" kern="1200" dirty="0" smtClean="0">
                <a:solidFill>
                  <a:schemeClr val="tx1"/>
                </a:solidFill>
                <a:latin typeface="+mn-lt"/>
                <a:ea typeface="+mn-ea"/>
                <a:cs typeface="+mn-cs"/>
              </a:rPr>
              <a:t>, Van den </a:t>
            </a:r>
            <a:r>
              <a:rPr lang="en-US" sz="1200" kern="1200" dirty="0" err="1" smtClean="0">
                <a:solidFill>
                  <a:schemeClr val="tx1"/>
                </a:solidFill>
                <a:latin typeface="+mn-lt"/>
                <a:ea typeface="+mn-ea"/>
                <a:cs typeface="+mn-cs"/>
              </a:rPr>
              <a:t>Branden</a:t>
            </a:r>
            <a:r>
              <a:rPr lang="en-US" sz="1200" kern="120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Iersel</a:t>
            </a:r>
            <a:r>
              <a:rPr lang="en-US" sz="1200" kern="1200" dirty="0" smtClean="0">
                <a:solidFill>
                  <a:schemeClr val="tx1"/>
                </a:solidFill>
                <a:latin typeface="+mn-lt"/>
                <a:ea typeface="+mn-ea"/>
                <a:cs typeface="+mn-cs"/>
              </a:rPr>
              <a:t> &amp; </a:t>
            </a:r>
            <a:r>
              <a:rPr lang="en-US" sz="1200" kern="1200" dirty="0" err="1" smtClean="0">
                <a:solidFill>
                  <a:schemeClr val="tx1"/>
                </a:solidFill>
                <a:latin typeface="+mn-lt"/>
                <a:ea typeface="+mn-ea"/>
                <a:cs typeface="+mn-cs"/>
              </a:rPr>
              <a:t>Broeckaert</a:t>
            </a:r>
            <a:r>
              <a:rPr lang="en-US" sz="1200" kern="1200" dirty="0" smtClean="0">
                <a:solidFill>
                  <a:schemeClr val="tx1"/>
                </a:solidFill>
                <a:latin typeface="+mn-lt"/>
                <a:ea typeface="+mn-ea"/>
                <a:cs typeface="+mn-cs"/>
              </a:rPr>
              <a:t>, 2012). The researchers also wanted to if religion or any other demographic variables had an influence towards this decision. The problem is researchable in that the researchers can ask a variety of palliative care nurses to fill out a questionnaire based on their beliefs and attitudes towards palliative sedation (</a:t>
            </a:r>
            <a:r>
              <a:rPr lang="en-US" sz="1200" kern="1200" dirty="0" err="1" smtClean="0">
                <a:solidFill>
                  <a:schemeClr val="tx1"/>
                </a:solidFill>
                <a:latin typeface="+mn-lt"/>
                <a:ea typeface="+mn-ea"/>
                <a:cs typeface="+mn-cs"/>
              </a:rPr>
              <a:t>Gielen</a:t>
            </a:r>
            <a:r>
              <a:rPr lang="en-US" sz="1200" kern="1200" dirty="0" smtClean="0">
                <a:solidFill>
                  <a:schemeClr val="tx1"/>
                </a:solidFill>
                <a:latin typeface="+mn-lt"/>
                <a:ea typeface="+mn-ea"/>
                <a:cs typeface="+mn-cs"/>
              </a:rPr>
              <a:t> et al., 2012). The problem is not significant to nursing. It provides information on other nurse’s religious beliefs and if they believe in administering palliative sedation.  Palliative sedation is up to the family if they want their loved one to receive it, the nurse must do what the patient wants and not do it because it doesn’t go along with their religious beliefs. It informs nurses on what others believe to help form an opinion but in the end it is up to the patient.  </a:t>
            </a:r>
          </a:p>
          <a:p>
            <a:r>
              <a:rPr lang="en-US" sz="1200" kern="1200" dirty="0" smtClean="0">
                <a:solidFill>
                  <a:schemeClr val="tx1"/>
                </a:solidFill>
                <a:latin typeface="+mn-lt"/>
                <a:ea typeface="+mn-ea"/>
                <a:cs typeface="+mn-cs"/>
              </a:rPr>
              <a:t> </a:t>
            </a:r>
          </a:p>
          <a:p>
            <a:r>
              <a:rPr lang="en-US" sz="1200" kern="1200" dirty="0" smtClean="0">
                <a:solidFill>
                  <a:schemeClr val="tx1"/>
                </a:solidFill>
                <a:latin typeface="+mn-lt"/>
                <a:ea typeface="+mn-ea"/>
                <a:cs typeface="+mn-cs"/>
              </a:rPr>
              <a:t>The Conceptual Framework was not stated in the </a:t>
            </a:r>
            <a:r>
              <a:rPr lang="en-US" sz="1200" kern="1200" dirty="0" smtClean="0">
                <a:solidFill>
                  <a:schemeClr val="tx1"/>
                </a:solidFill>
                <a:latin typeface="+mn-lt"/>
                <a:ea typeface="+mn-ea"/>
                <a:cs typeface="+mn-cs"/>
              </a:rPr>
              <a:t>article. It is assumed that the framework is based upon errors found in previous research based on palliative sedation in terminally ill patients (</a:t>
            </a:r>
            <a:r>
              <a:rPr lang="en-US" sz="1200" kern="1200" dirty="0" err="1" smtClean="0">
                <a:solidFill>
                  <a:schemeClr val="tx1"/>
                </a:solidFill>
                <a:latin typeface="+mn-lt"/>
                <a:ea typeface="+mn-ea"/>
                <a:cs typeface="+mn-cs"/>
              </a:rPr>
              <a:t>Gielen</a:t>
            </a:r>
            <a:r>
              <a:rPr lang="en-US" sz="1200" kern="1200" dirty="0" smtClean="0">
                <a:solidFill>
                  <a:schemeClr val="tx1"/>
                </a:solidFill>
                <a:latin typeface="+mn-lt"/>
                <a:ea typeface="+mn-ea"/>
                <a:cs typeface="+mn-cs"/>
              </a:rPr>
              <a:t> et al., 2012). The study focused on knowledge deficit about palliative sedation and the difference in definitions, aims of the research and methodology (</a:t>
            </a:r>
            <a:r>
              <a:rPr lang="en-US" sz="1200" kern="1200" dirty="0" err="1" smtClean="0">
                <a:solidFill>
                  <a:schemeClr val="tx1"/>
                </a:solidFill>
                <a:latin typeface="+mn-lt"/>
                <a:ea typeface="+mn-ea"/>
                <a:cs typeface="+mn-cs"/>
              </a:rPr>
              <a:t>Gielen</a:t>
            </a:r>
            <a:r>
              <a:rPr lang="en-US" sz="1200" kern="1200" dirty="0" smtClean="0">
                <a:solidFill>
                  <a:schemeClr val="tx1"/>
                </a:solidFill>
                <a:latin typeface="+mn-lt"/>
                <a:ea typeface="+mn-ea"/>
                <a:cs typeface="+mn-cs"/>
              </a:rPr>
              <a:t> et al., 2012).  With</a:t>
            </a:r>
            <a:r>
              <a:rPr lang="en-US" sz="1200" kern="1200" baseline="0" dirty="0" smtClean="0">
                <a:solidFill>
                  <a:schemeClr val="tx1"/>
                </a:solidFill>
                <a:latin typeface="+mn-lt"/>
                <a:ea typeface="+mn-ea"/>
                <a:cs typeface="+mn-cs"/>
              </a:rPr>
              <a:t> this knowledge, the concepts and relationships are identified. The previous studies used in the article lacked the knowledge on the topic as well as different perspectives in which the study was taken (</a:t>
            </a:r>
            <a:r>
              <a:rPr lang="en-US" sz="1200" kern="1200" baseline="0" dirty="0" err="1" smtClean="0">
                <a:solidFill>
                  <a:schemeClr val="tx1"/>
                </a:solidFill>
                <a:latin typeface="+mn-lt"/>
                <a:ea typeface="+mn-ea"/>
                <a:cs typeface="+mn-cs"/>
              </a:rPr>
              <a:t>Gelen</a:t>
            </a:r>
            <a:r>
              <a:rPr lang="en-US" sz="1200" kern="1200" baseline="0" dirty="0" smtClean="0">
                <a:solidFill>
                  <a:schemeClr val="tx1"/>
                </a:solidFill>
                <a:latin typeface="+mn-lt"/>
                <a:ea typeface="+mn-ea"/>
                <a:cs typeface="+mn-cs"/>
              </a:rPr>
              <a:t> et al., 2012). </a:t>
            </a:r>
            <a:endParaRPr lang="en-US"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2B5AE6CE-1225-4430-AAEF-20D0521BCA72}"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design study that was used was latent-class</a:t>
            </a:r>
            <a:r>
              <a:rPr lang="en-US" baseline="0" dirty="0" smtClean="0"/>
              <a:t> analysis. This helped the researchers further divide the nurses into sub groups to better analyze the information that was given (</a:t>
            </a:r>
            <a:r>
              <a:rPr lang="en-US" baseline="0" dirty="0" err="1" smtClean="0"/>
              <a:t>Gielen</a:t>
            </a:r>
            <a:r>
              <a:rPr lang="en-US" baseline="0" dirty="0" smtClean="0"/>
              <a:t> et al., 2012). This was an appropriate design to use because the researchers had many factors going into the results, for example the nurses religion. “The analysis would allow us to divide the nurses into different attitudinal clusters or groups, each of them containing nurses with similar attitudes to palliative sedation” (</a:t>
            </a:r>
            <a:r>
              <a:rPr lang="en-US" baseline="0" dirty="0" err="1" smtClean="0"/>
              <a:t>Gielen</a:t>
            </a:r>
            <a:r>
              <a:rPr lang="en-US" baseline="0" dirty="0" smtClean="0"/>
              <a:t> et al., 2012, p.694). Internal validity was not addressed. The article did not state the accuracy of the findings in the article. </a:t>
            </a:r>
            <a:endParaRPr lang="en-US" dirty="0"/>
          </a:p>
        </p:txBody>
      </p:sp>
      <p:sp>
        <p:nvSpPr>
          <p:cNvPr id="4" name="Slide Number Placeholder 3"/>
          <p:cNvSpPr>
            <a:spLocks noGrp="1"/>
          </p:cNvSpPr>
          <p:nvPr>
            <p:ph type="sldNum" sz="quarter" idx="10"/>
          </p:nvPr>
        </p:nvSpPr>
        <p:spPr/>
        <p:txBody>
          <a:bodyPr/>
          <a:lstStyle/>
          <a:p>
            <a:fld id="{2B5AE6CE-1225-4430-AAEF-20D0521BCA72}" type="slidenum">
              <a:rPr lang="en-US" smtClean="0"/>
              <a:pPr/>
              <a:t>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C7612A6-8789-4CC1-BB1F-BF8EEE964B4B}" type="datetimeFigureOut">
              <a:rPr lang="en-US" smtClean="0"/>
              <a:pPr/>
              <a:t>10/31/2012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E5332E-6BB6-4BC9-84F2-2C152D492ED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C7612A6-8789-4CC1-BB1F-BF8EEE964B4B}" type="datetimeFigureOut">
              <a:rPr lang="en-US" smtClean="0"/>
              <a:pPr/>
              <a:t>10/31/2012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E5332E-6BB6-4BC9-84F2-2C152D492ED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C7612A6-8789-4CC1-BB1F-BF8EEE964B4B}" type="datetimeFigureOut">
              <a:rPr lang="en-US" smtClean="0"/>
              <a:pPr/>
              <a:t>10/31/2012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E5332E-6BB6-4BC9-84F2-2C152D492ED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C7612A6-8789-4CC1-BB1F-BF8EEE964B4B}" type="datetimeFigureOut">
              <a:rPr lang="en-US" smtClean="0"/>
              <a:pPr/>
              <a:t>10/31/2012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E5332E-6BB6-4BC9-84F2-2C152D492ED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C7612A6-8789-4CC1-BB1F-BF8EEE964B4B}" type="datetimeFigureOut">
              <a:rPr lang="en-US" smtClean="0"/>
              <a:pPr/>
              <a:t>10/31/2012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E5332E-6BB6-4BC9-84F2-2C152D492ED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C7612A6-8789-4CC1-BB1F-BF8EEE964B4B}" type="datetimeFigureOut">
              <a:rPr lang="en-US" smtClean="0"/>
              <a:pPr/>
              <a:t>10/31/2012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E5332E-6BB6-4BC9-84F2-2C152D492ED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C7612A6-8789-4CC1-BB1F-BF8EEE964B4B}" type="datetimeFigureOut">
              <a:rPr lang="en-US" smtClean="0"/>
              <a:pPr/>
              <a:t>10/31/2012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0E5332E-6BB6-4BC9-84F2-2C152D492ED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C7612A6-8789-4CC1-BB1F-BF8EEE964B4B}" type="datetimeFigureOut">
              <a:rPr lang="en-US" smtClean="0"/>
              <a:pPr/>
              <a:t>10/31/2012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0E5332E-6BB6-4BC9-84F2-2C152D492ED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C7612A6-8789-4CC1-BB1F-BF8EEE964B4B}" type="datetimeFigureOut">
              <a:rPr lang="en-US" smtClean="0"/>
              <a:pPr/>
              <a:t>10/31/2012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0E5332E-6BB6-4BC9-84F2-2C152D492ED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C7612A6-8789-4CC1-BB1F-BF8EEE964B4B}" type="datetimeFigureOut">
              <a:rPr lang="en-US" smtClean="0"/>
              <a:pPr/>
              <a:t>10/31/2012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E5332E-6BB6-4BC9-84F2-2C152D492ED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C7612A6-8789-4CC1-BB1F-BF8EEE964B4B}" type="datetimeFigureOut">
              <a:rPr lang="en-US" smtClean="0"/>
              <a:pPr/>
              <a:t>10/31/2012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E5332E-6BB6-4BC9-84F2-2C152D492ED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C7612A6-8789-4CC1-BB1F-BF8EEE964B4B}" type="datetimeFigureOut">
              <a:rPr lang="en-US" smtClean="0"/>
              <a:pPr/>
              <a:t>10/31/2012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E5332E-6BB6-4BC9-84F2-2C152D492ED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4800"/>
            <a:ext cx="7772400" cy="1470025"/>
          </a:xfrm>
        </p:spPr>
        <p:txBody>
          <a:bodyPr>
            <a:normAutofit/>
          </a:bodyPr>
          <a:lstStyle/>
          <a:p>
            <a:r>
              <a:rPr lang="en-US" sz="3200" dirty="0" smtClean="0"/>
              <a:t>Purpose, Problem</a:t>
            </a:r>
            <a:br>
              <a:rPr lang="en-US" sz="3200" dirty="0" smtClean="0"/>
            </a:br>
            <a:r>
              <a:rPr lang="en-US" sz="3200" dirty="0" smtClean="0"/>
              <a:t> and Conceptual Framework </a:t>
            </a:r>
            <a:endParaRPr lang="en-US" sz="3200" dirty="0"/>
          </a:p>
        </p:txBody>
      </p:sp>
      <p:sp>
        <p:nvSpPr>
          <p:cNvPr id="3" name="Subtitle 2"/>
          <p:cNvSpPr>
            <a:spLocks noGrp="1"/>
          </p:cNvSpPr>
          <p:nvPr>
            <p:ph type="subTitle" idx="1"/>
          </p:nvPr>
        </p:nvSpPr>
        <p:spPr>
          <a:xfrm>
            <a:off x="381000" y="1905000"/>
            <a:ext cx="8229600" cy="4419600"/>
          </a:xfrm>
        </p:spPr>
        <p:txBody>
          <a:bodyPr/>
          <a:lstStyle/>
          <a:p>
            <a:pPr algn="l">
              <a:buFont typeface="Arial" pitchFamily="34" charset="0"/>
              <a:buChar char="•"/>
            </a:pPr>
            <a:r>
              <a:rPr lang="en-US" dirty="0" smtClean="0"/>
              <a:t>Problem: Do nurses agree with palliative sedation for end of life care?</a:t>
            </a:r>
          </a:p>
          <a:p>
            <a:pPr algn="l">
              <a:buFont typeface="Arial" pitchFamily="34" charset="0"/>
              <a:buChar char="•"/>
            </a:pPr>
            <a:r>
              <a:rPr lang="en-US" dirty="0" smtClean="0"/>
              <a:t>Purpose: </a:t>
            </a:r>
            <a:r>
              <a:rPr lang="en-US" dirty="0" smtClean="0"/>
              <a:t>To study the influence of religion and attitudes of palliative sedation that nurse’s have in their practice </a:t>
            </a:r>
          </a:p>
          <a:p>
            <a:pPr algn="l">
              <a:buFont typeface="Arial" pitchFamily="34" charset="0"/>
              <a:buChar char="•"/>
            </a:pPr>
            <a:r>
              <a:rPr lang="en-US" dirty="0" smtClean="0"/>
              <a:t>Conceptual </a:t>
            </a:r>
            <a:r>
              <a:rPr lang="en-US" dirty="0" smtClean="0"/>
              <a:t>Framework: Not clearly stated</a:t>
            </a:r>
          </a:p>
          <a:p>
            <a:pPr lvl="1" algn="l">
              <a:buFont typeface="Arial" pitchFamily="34" charset="0"/>
              <a:buChar char="•"/>
            </a:pPr>
            <a:r>
              <a:rPr lang="en-US" dirty="0" smtClean="0"/>
              <a:t>Based upon errors of previous research </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t>Design- Latent- Class Analysis</a:t>
            </a:r>
          </a:p>
          <a:p>
            <a:pPr lvl="1"/>
            <a:r>
              <a:rPr lang="en-US" dirty="0" smtClean="0"/>
              <a:t>Appropriate to combine 10 statements nurse’s made on Palliative Sedation </a:t>
            </a:r>
          </a:p>
          <a:p>
            <a:pPr lvl="1"/>
            <a:r>
              <a:rPr lang="en-US" dirty="0" smtClean="0"/>
              <a:t> </a:t>
            </a:r>
            <a:r>
              <a:rPr lang="en-US" dirty="0" smtClean="0"/>
              <a:t>Internal </a:t>
            </a:r>
            <a:r>
              <a:rPr lang="en-US" dirty="0" smtClean="0"/>
              <a:t>v</a:t>
            </a:r>
            <a:r>
              <a:rPr lang="en-US" dirty="0" smtClean="0"/>
              <a:t>alidity not addressed  </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3395</TotalTime>
  <Words>391</Words>
  <Application>Microsoft Office PowerPoint</Application>
  <PresentationFormat>On-screen Show (4:3)</PresentationFormat>
  <Paragraphs>14</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Purpose, Problem  and Conceptual Framework </vt:lpstr>
      <vt:lpstr>Slide 2</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Flemish Palliative- Care Nurses’ attitudes to pallitative sedation: A quantitative study  </dc:title>
  <dc:creator>Brittany</dc:creator>
  <cp:lastModifiedBy>Brittany</cp:lastModifiedBy>
  <cp:revision>5</cp:revision>
  <dcterms:created xsi:type="dcterms:W3CDTF">2012-10-24T20:52:01Z</dcterms:created>
  <dcterms:modified xsi:type="dcterms:W3CDTF">2012-11-02T01:44:16Z</dcterms:modified>
</cp:coreProperties>
</file>