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E8159-477F-431A-B11E-23A18AFCCFE7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923A8-6F93-43F0-BA46-63899C4D2B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The article states raised blood pressure as being the leading risk factor for death</a:t>
            </a:r>
          </a:p>
          <a:p>
            <a:r>
              <a:rPr lang="en-US" sz="3600" dirty="0" smtClean="0"/>
              <a:t>A global problem, research of hypertension lacks the use of administrative data, which would provide a complete view of hypertension</a:t>
            </a:r>
          </a:p>
          <a:p>
            <a:r>
              <a:rPr lang="en-US" sz="3600" dirty="0" smtClean="0"/>
              <a:t>This problem is clearly stated within the introduction of the article, and is researchable with the use of administrative data</a:t>
            </a:r>
          </a:p>
          <a:p>
            <a:r>
              <a:rPr lang="en-US" sz="3600" dirty="0" smtClean="0"/>
              <a:t>Hypertension is significant to nursing in that it is a global health issue. In the healthcare field and workplace, nurses will frequently come in contact with patients who have hypertension, whether it has been previously diagnosed or not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Question/Hypothesis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It is inferred from the article that the researchers believe both incidence and prevalence of hypertension to increase as years progress</a:t>
            </a:r>
          </a:p>
          <a:p>
            <a:r>
              <a:rPr lang="en-US" sz="2800" dirty="0" smtClean="0"/>
              <a:t>This hypothesis had to be inferred, as it was not clearly stated within the article</a:t>
            </a:r>
          </a:p>
          <a:p>
            <a:r>
              <a:rPr lang="en-US" sz="2800" dirty="0" smtClean="0"/>
              <a:t>The hypothesis is researchable, by using a series of databases and statistically analyzing the results.</a:t>
            </a:r>
          </a:p>
          <a:p>
            <a:r>
              <a:rPr lang="en-US" sz="2800" dirty="0" smtClean="0"/>
              <a:t>It relates to the problem of the study, as well as the literature review discussed within the article. It also appropriately relates to the discussion of the results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methods of data collection include using the Canadian Chronic Disease Surveillance System to retrieve data from health related databases from each providence of Canada</a:t>
            </a:r>
          </a:p>
          <a:p>
            <a:r>
              <a:rPr lang="en-US" dirty="0" smtClean="0"/>
              <a:t>Another system, the Canadian Institute for Heath Information’s Discharge Abstract Database was used to gather data and demographics of patients specifically from Quebec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Collection Methods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approach of data collection is appropriate, since the databases the computer systems searched through provided accurate information</a:t>
            </a:r>
          </a:p>
          <a:p>
            <a:r>
              <a:rPr lang="en-US" dirty="0" smtClean="0"/>
              <a:t>The systems used to gather the data are described in specific detail, including what information was gathered from what system</a:t>
            </a:r>
          </a:p>
          <a:p>
            <a:r>
              <a:rPr lang="en-US" dirty="0" smtClean="0"/>
              <a:t>Reliability is included since the data collected is consistent from the databases it was obtained from</a:t>
            </a:r>
          </a:p>
          <a:p>
            <a:r>
              <a:rPr lang="en-US" dirty="0" smtClean="0"/>
              <a:t>Validity was addressed within the description of each computer system used, as well as within the results that are discussed later in the article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323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Problem/Purpose</vt:lpstr>
      <vt:lpstr>Research Question/Hypothesis</vt:lpstr>
      <vt:lpstr>Data Collection Methods</vt:lpstr>
      <vt:lpstr>Data Collection Methods Cont.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Problem/Purpose</dc:title>
  <dc:creator>Kelsey</dc:creator>
  <cp:lastModifiedBy>Kelsey</cp:lastModifiedBy>
  <cp:revision>1</cp:revision>
  <dcterms:created xsi:type="dcterms:W3CDTF">2012-07-13T04:29:28Z</dcterms:created>
  <dcterms:modified xsi:type="dcterms:W3CDTF">2012-07-13T04:51:24Z</dcterms:modified>
</cp:coreProperties>
</file>