
<file path=[Content_Types].xml><?xml version="1.0" encoding="utf-8"?>
<Types xmlns="http://schemas.openxmlformats.org/package/2006/content-types">
  <Override PartName="/ppt/slides/slide18.xml" ContentType="application/vnd.openxmlformats-officedocument.presentationml.slide+xml"/>
  <Override PartName="/ppt/notesSlides/notesSlide4.xml" ContentType="application/vnd.openxmlformats-officedocument.presentationml.notesSlide+xml"/>
  <Override PartName="/ppt/slides/slide9.xml" ContentType="application/vnd.openxmlformats-officedocument.presentationml.slide+xml"/>
  <Override PartName="/ppt/slides/slide14.xml" ContentType="application/vnd.openxmlformats-officedocument.presentationml.slide+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s/slide5.xml" ContentType="application/vnd.openxmlformats-officedocument.presentationml.slide+xml"/>
  <Override PartName="/ppt/notesSlides/notesSlide9.xml" ContentType="application/vnd.openxmlformats-officedocument.presentationml.notesSlide+xml"/>
  <Override PartName="/ppt/notesSlides/notesSlide16.xml" ContentType="application/vnd.openxmlformats-officedocument.presentationml.notesSlide+xml"/>
  <Default Extension="rels" ContentType="application/vnd.openxmlformats-package.relationships+xml"/>
  <Default Extension="jpeg" ContentType="image/jpeg"/>
  <Override PartName="/ppt/slides/slide10.xml" ContentType="application/vnd.openxmlformats-officedocument.presentationml.slide+xml"/>
  <Override PartName="/ppt/notesMasters/notesMaster1.xml" ContentType="application/vnd.openxmlformats-officedocument.presentationml.notesMaster+xml"/>
  <Override PartName="/ppt/slides/slide1.xml" ContentType="application/vnd.openxmlformats-officedocument.presentationml.slide+xml"/>
  <Override PartName="/ppt/slideLayouts/slideLayout5.xml" ContentType="application/vnd.openxmlformats-officedocument.presentationml.slideLayout+xml"/>
  <Override PartName="/ppt/notesSlides/notesSlide12.xml" ContentType="application/vnd.openxmlformats-officedocument.presentationml.notesSlide+xml"/>
  <Override PartName="/docProps/app.xml" ContentType="application/vnd.openxmlformats-officedocument.extended-properties+xml"/>
  <Override PartName="/ppt/theme/theme2.xml" ContentType="application/vnd.openxmlformats-officedocument.theme+xml"/>
  <Override PartName="/ppt/slideLayouts/slideLayout1.xml" ContentType="application/vnd.openxmlformats-officedocument.presentationml.slideLayout+xml"/>
  <Override PartName="/ppt/slides/slide22.xml" ContentType="application/vnd.openxmlformats-officedocument.presentationml.slide+xml"/>
  <Default Extension="xml" ContentType="application/xml"/>
  <Override PartName="/ppt/slides/slide19.xml" ContentType="application/vnd.openxmlformats-officedocument.presentationml.slide+xml"/>
  <Override PartName="/ppt/notesSlides/notesSlide5.xml" ContentType="application/vnd.openxmlformats-officedocument.presentationml.notesSlide+xml"/>
  <Override PartName="/ppt/tableStyles.xml" ContentType="application/vnd.openxmlformats-officedocument.presentationml.tableStyles+xml"/>
  <Override PartName="/ppt/notesSlides/notesSlide20.xml" ContentType="application/vnd.openxmlformats-officedocument.presentationml.notesSlide+xml"/>
  <Override PartName="/ppt/slides/slide15.xml" ContentType="application/vnd.openxmlformats-officedocument.presentationml.slide+xml"/>
  <Override PartName="/ppt/notesSlides/notesSlide1.xml" ContentType="application/vnd.openxmlformats-officedocument.presentationml.notesSlide+xml"/>
  <Override PartName="/ppt/notesSlides/notesSlide17.xml" ContentType="application/vnd.openxmlformats-officedocument.presentationml.notesSlide+xml"/>
  <Override PartName="/ppt/slides/slide6.xml" ContentType="application/vnd.openxmlformats-officedocument.presentationml.slide+xml"/>
  <Override PartName="/docProps/core.xml" ContentType="application/vnd.openxmlformats-package.core-properties+xml"/>
  <Override PartName="/ppt/slides/slide11.xml" ContentType="application/vnd.openxmlformats-officedocument.presentationml.slide+xml"/>
  <Override PartName="/ppt/slideLayouts/slideLayout6.xml" ContentType="application/vnd.openxmlformats-officedocument.presentationml.slideLayout+xml"/>
  <Override PartName="/ppt/notesSlides/notesSlide13.xml" ContentType="application/vnd.openxmlformats-officedocument.presentationml.notesSlide+xml"/>
  <Override PartName="/ppt/slides/slide2.xml" ContentType="application/vnd.openxmlformats-officedocument.presentationml.slide+xml"/>
  <Override PartName="/ppt/slideLayouts/slideLayout2.xml" ContentType="application/vnd.openxmlformats-officedocument.presentationml.slideLayout+xml"/>
  <Override PartName="/ppt/slides/slide23.xml" ContentType="application/vnd.openxmlformats-officedocument.presentationml.slide+xml"/>
  <Override PartName="/ppt/notesSlides/notesSlide6.xml" ContentType="application/vnd.openxmlformats-officedocument.presentationml.notesSlide+xml"/>
  <Override PartName="/ppt/notesSlides/notesSlide21.xml" ContentType="application/vnd.openxmlformats-officedocument.presentationml.notesSlide+xml"/>
  <Override PartName="/ppt/slides/slide16.xml" ContentType="application/vnd.openxmlformats-officedocument.presentationml.slide+xml"/>
  <Override PartName="/ppt/notesSlides/notesSlide2.xml" ContentType="application/vnd.openxmlformats-officedocument.presentationml.notesSlide+xml"/>
  <Override PartName="/ppt/notesSlides/notesSlide18.xml" ContentType="application/vnd.openxmlformats-officedocument.presentationml.notesSlide+xml"/>
  <Override PartName="/ppt/slides/slide7.xml" ContentType="application/vnd.openxmlformats-officedocument.presentationml.slide+xml"/>
  <Override PartName="/ppt/presentation.xml" ContentType="application/vnd.openxmlformats-officedocument.presentationml.presentation.main+xml"/>
  <Override PartName="/ppt/slides/slide12.xml" ContentType="application/vnd.openxmlformats-officedocument.presentationml.slide+xml"/>
  <Override PartName="/ppt/slideLayouts/slideLayout7.xml" ContentType="application/vnd.openxmlformats-officedocument.presentationml.slideLayout+xml"/>
  <Override PartName="/ppt/notesSlides/notesSlide14.xml" ContentType="application/vnd.openxmlformats-officedocument.presentationml.notesSlide+xml"/>
  <Override PartName="/ppt/slides/slide3.xml" ContentType="application/vnd.openxmlformats-officedocument.presentationml.slide+xml"/>
  <Override PartName="/ppt/slideLayouts/slideLayout3.xml" ContentType="application/vnd.openxmlformats-officedocument.presentationml.slideLayout+xml"/>
  <Override PartName="/ppt/slides/slide20.xml" ContentType="application/vnd.openxmlformats-officedocument.presentationml.slide+xml"/>
  <Override PartName="/ppt/notesSlides/notesSlide7.xml" ContentType="application/vnd.openxmlformats-officedocument.presentationml.notesSlide+xml"/>
  <Override PartName="/ppt/notesSlides/notesSlide22.xml" ContentType="application/vnd.openxmlformats-officedocument.presentationml.notesSlide+xml"/>
  <Override PartName="/ppt/slides/slide17.xml" ContentType="application/vnd.openxmlformats-officedocument.presentationml.slide+xml"/>
  <Override PartName="/ppt/notesSlides/notesSlide3.xml" ContentType="application/vnd.openxmlformats-officedocument.presentationml.notesSlide+xml"/>
  <Override PartName="/ppt/notesSlides/notesSlide10.xml" ContentType="application/vnd.openxmlformats-officedocument.presentationml.notesSlide+xml"/>
  <Override PartName="/ppt/slides/slide8.xml" ContentType="application/vnd.openxmlformats-officedocument.presentationml.slide+xml"/>
  <Override PartName="/ppt/notesSlides/notesSlide19.xml" ContentType="application/vnd.openxmlformats-officedocument.presentationml.notesSlide+xml"/>
  <Override PartName="/ppt/presProps.xml" ContentType="application/vnd.openxmlformats-officedocument.presentationml.presProps+xml"/>
  <Override PartName="/ppt/slides/slide13.xml" ContentType="application/vnd.openxmlformats-officedocument.presentationml.slide+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s/slide4.xml" ContentType="application/vnd.openxmlformats-officedocument.presentationml.slide+xml"/>
  <Override PartName="/ppt/notesSlides/notesSlide8.xml" ContentType="application/vnd.openxmlformats-officedocument.presentationml.notesSlide+xml"/>
  <Override PartName="/ppt/notesSlides/notesSlide15.xml" ContentType="application/vnd.openxmlformats-officedocument.presentationml.notesSlide+xml"/>
  <Override PartName="/ppt/notesSlides/notesSlide11.xml" ContentType="application/vnd.openxmlformats-officedocument.presentationml.notesSlide+xml"/>
  <Override PartName="/ppt/slideLayouts/slideLayout4.xml" ContentType="application/vnd.openxmlformats-officedocument.presentationml.slideLayout+xml"/>
  <Override PartName="/ppt/slideMasters/slideMaster1.xml" ContentType="application/vnd.openxmlformats-officedocument.presentationml.slideMaster+xml"/>
  <Override PartName="/ppt/theme/theme1.xml" ContentType="application/vnd.openxmlformats-officedocument.theme+xml"/>
  <Override PartName="/ppt/slides/slide21.xml" ContentType="application/vnd.openxmlformats-officedocument.presentationml.slide+xml"/>
  <Default Extension="bin" ContentType="application/vnd.openxmlformats-officedocument.presentationml.printerSettings"/>
  <Override PartName="/ppt/viewProps.xml" ContentType="application/vnd.openxmlformats-officedocument.presentationml.viewProp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p:sldMasterIdLst>
    <p:sldMasterId id="2147483996" r:id="rId1"/>
  </p:sldMasterIdLst>
  <p:notesMasterIdLst>
    <p:notesMasterId r:id="rId25"/>
  </p:notesMasterIdLst>
  <p:sldIdLst>
    <p:sldId id="256" r:id="rId2"/>
    <p:sldId id="257" r:id="rId3"/>
    <p:sldId id="258" r:id="rId4"/>
    <p:sldId id="259" r:id="rId5"/>
    <p:sldId id="260" r:id="rId6"/>
    <p:sldId id="278" r:id="rId7"/>
    <p:sldId id="279" r:id="rId8"/>
    <p:sldId id="274" r:id="rId9"/>
    <p:sldId id="275" r:id="rId10"/>
    <p:sldId id="276" r:id="rId11"/>
    <p:sldId id="277" r:id="rId12"/>
    <p:sldId id="280" r:id="rId13"/>
    <p:sldId id="263" r:id="rId14"/>
    <p:sldId id="264" r:id="rId15"/>
    <p:sldId id="265" r:id="rId16"/>
    <p:sldId id="270" r:id="rId17"/>
    <p:sldId id="269" r:id="rId18"/>
    <p:sldId id="266" r:id="rId19"/>
    <p:sldId id="267" r:id="rId20"/>
    <p:sldId id="268" r:id="rId21"/>
    <p:sldId id="271" r:id="rId22"/>
    <p:sldId id="272" r:id="rId23"/>
    <p:sldId id="273" r:id="rId24"/>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itchFamily="-72" charset="0"/>
        <a:ea typeface="ＭＳ Ｐゴシック" pitchFamily="-72" charset="-128"/>
        <a:cs typeface="ＭＳ Ｐゴシック" pitchFamily="-72" charset="-128"/>
      </a:defRPr>
    </a:lvl1pPr>
    <a:lvl2pPr marL="457200" algn="l" rtl="0" fontAlgn="base">
      <a:spcBef>
        <a:spcPct val="0"/>
      </a:spcBef>
      <a:spcAft>
        <a:spcPct val="0"/>
      </a:spcAft>
      <a:defRPr kern="1200">
        <a:solidFill>
          <a:schemeClr val="tx1"/>
        </a:solidFill>
        <a:latin typeface="Arial" pitchFamily="-72" charset="0"/>
        <a:ea typeface="ＭＳ Ｐゴシック" pitchFamily="-72" charset="-128"/>
        <a:cs typeface="ＭＳ Ｐゴシック" pitchFamily="-72" charset="-128"/>
      </a:defRPr>
    </a:lvl2pPr>
    <a:lvl3pPr marL="914400" algn="l" rtl="0" fontAlgn="base">
      <a:spcBef>
        <a:spcPct val="0"/>
      </a:spcBef>
      <a:spcAft>
        <a:spcPct val="0"/>
      </a:spcAft>
      <a:defRPr kern="1200">
        <a:solidFill>
          <a:schemeClr val="tx1"/>
        </a:solidFill>
        <a:latin typeface="Arial" pitchFamily="-72" charset="0"/>
        <a:ea typeface="ＭＳ Ｐゴシック" pitchFamily="-72" charset="-128"/>
        <a:cs typeface="ＭＳ Ｐゴシック" pitchFamily="-72" charset="-128"/>
      </a:defRPr>
    </a:lvl3pPr>
    <a:lvl4pPr marL="1371600" algn="l" rtl="0" fontAlgn="base">
      <a:spcBef>
        <a:spcPct val="0"/>
      </a:spcBef>
      <a:spcAft>
        <a:spcPct val="0"/>
      </a:spcAft>
      <a:defRPr kern="1200">
        <a:solidFill>
          <a:schemeClr val="tx1"/>
        </a:solidFill>
        <a:latin typeface="Arial" pitchFamily="-72" charset="0"/>
        <a:ea typeface="ＭＳ Ｐゴシック" pitchFamily="-72" charset="-128"/>
        <a:cs typeface="ＭＳ Ｐゴシック" pitchFamily="-72" charset="-128"/>
      </a:defRPr>
    </a:lvl4pPr>
    <a:lvl5pPr marL="1828800" algn="l" rtl="0" fontAlgn="base">
      <a:spcBef>
        <a:spcPct val="0"/>
      </a:spcBef>
      <a:spcAft>
        <a:spcPct val="0"/>
      </a:spcAft>
      <a:defRPr kern="1200">
        <a:solidFill>
          <a:schemeClr val="tx1"/>
        </a:solidFill>
        <a:latin typeface="Arial" pitchFamily="-72" charset="0"/>
        <a:ea typeface="ＭＳ Ｐゴシック" pitchFamily="-72" charset="-128"/>
        <a:cs typeface="ＭＳ Ｐゴシック" pitchFamily="-72" charset="-128"/>
      </a:defRPr>
    </a:lvl5pPr>
    <a:lvl6pPr marL="2286000" algn="l" defTabSz="457200" rtl="0" eaLnBrk="1" latinLnBrk="0" hangingPunct="1">
      <a:defRPr kern="1200">
        <a:solidFill>
          <a:schemeClr val="tx1"/>
        </a:solidFill>
        <a:latin typeface="Arial" pitchFamily="-72" charset="0"/>
        <a:ea typeface="ＭＳ Ｐゴシック" pitchFamily="-72" charset="-128"/>
        <a:cs typeface="ＭＳ Ｐゴシック" pitchFamily="-72" charset="-128"/>
      </a:defRPr>
    </a:lvl6pPr>
    <a:lvl7pPr marL="2743200" algn="l" defTabSz="457200" rtl="0" eaLnBrk="1" latinLnBrk="0" hangingPunct="1">
      <a:defRPr kern="1200">
        <a:solidFill>
          <a:schemeClr val="tx1"/>
        </a:solidFill>
        <a:latin typeface="Arial" pitchFamily="-72" charset="0"/>
        <a:ea typeface="ＭＳ Ｐゴシック" pitchFamily="-72" charset="-128"/>
        <a:cs typeface="ＭＳ Ｐゴシック" pitchFamily="-72" charset="-128"/>
      </a:defRPr>
    </a:lvl7pPr>
    <a:lvl8pPr marL="3200400" algn="l" defTabSz="457200" rtl="0" eaLnBrk="1" latinLnBrk="0" hangingPunct="1">
      <a:defRPr kern="1200">
        <a:solidFill>
          <a:schemeClr val="tx1"/>
        </a:solidFill>
        <a:latin typeface="Arial" pitchFamily="-72" charset="0"/>
        <a:ea typeface="ＭＳ Ｐゴシック" pitchFamily="-72" charset="-128"/>
        <a:cs typeface="ＭＳ Ｐゴシック" pitchFamily="-72" charset="-128"/>
      </a:defRPr>
    </a:lvl8pPr>
    <a:lvl9pPr marL="3657600" algn="l" defTabSz="457200" rtl="0" eaLnBrk="1" latinLnBrk="0" hangingPunct="1">
      <a:defRPr kern="1200">
        <a:solidFill>
          <a:schemeClr val="tx1"/>
        </a:solidFill>
        <a:latin typeface="Arial" pitchFamily="-72" charset="0"/>
        <a:ea typeface="ＭＳ Ｐゴシック" pitchFamily="-72" charset="-128"/>
        <a:cs typeface="ＭＳ Ｐゴシック" pitchFamily="-72" charset="-128"/>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9809" autoAdjust="0"/>
    <p:restoredTop sz="79955" autoAdjust="0"/>
  </p:normalViewPr>
  <p:slideViewPr>
    <p:cSldViewPr>
      <p:cViewPr>
        <p:scale>
          <a:sx n="75" d="100"/>
          <a:sy n="75" d="100"/>
        </p:scale>
        <p:origin x="-1656" y="-76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notesMaster" Target="notesMasters/notesMaster1.xml"/><Relationship Id="rId26" Type="http://schemas.openxmlformats.org/officeDocument/2006/relationships/printerSettings" Target="printerSettings/printerSettings1.bin"/><Relationship Id="rId27" Type="http://schemas.openxmlformats.org/officeDocument/2006/relationships/presProps" Target="presProps.xml"/><Relationship Id="rId28" Type="http://schemas.openxmlformats.org/officeDocument/2006/relationships/viewProps" Target="viewProps.xml"/><Relationship Id="rId29" Type="http://schemas.openxmlformats.org/officeDocument/2006/relationships/theme" Target="theme/theme1.xml"/><Relationship Id="rId3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ea typeface="+mn-ea"/>
                <a:cs typeface="+mn-cs"/>
              </a:defRPr>
            </a:lvl1pPr>
          </a:lstStyle>
          <a:p>
            <a:pPr>
              <a:defRPr/>
            </a:pPr>
            <a:fld id="{E6620A18-49EC-45D1-A00B-3AA8D2AC9797}" type="datetimeFigureOut">
              <a:rPr lang="en-US"/>
              <a:pPr>
                <a:defRPr/>
              </a:pPr>
              <a:t>2/8/11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ea typeface="+mn-ea"/>
                <a:cs typeface="+mn-cs"/>
              </a:defRPr>
            </a:lvl1pPr>
          </a:lstStyle>
          <a:p>
            <a:pPr>
              <a:defRPr/>
            </a:pPr>
            <a:fld id="{3491A79E-1FA1-4B8B-BEDF-89FADCD4F253}"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ＭＳ Ｐゴシック" pitchFamily="-72" charset="-128"/>
        <a:cs typeface="ＭＳ Ｐゴシック" pitchFamily="-72" charset="-128"/>
      </a:defRPr>
    </a:lvl1pPr>
    <a:lvl2pPr marL="457200" algn="l" rtl="0" fontAlgn="base">
      <a:spcBef>
        <a:spcPct val="30000"/>
      </a:spcBef>
      <a:spcAft>
        <a:spcPct val="0"/>
      </a:spcAft>
      <a:defRPr sz="1200" kern="1200">
        <a:solidFill>
          <a:schemeClr val="tx1"/>
        </a:solidFill>
        <a:latin typeface="+mn-lt"/>
        <a:ea typeface="ＭＳ Ｐゴシック" pitchFamily="-72" charset="-128"/>
        <a:cs typeface="+mn-cs"/>
      </a:defRPr>
    </a:lvl2pPr>
    <a:lvl3pPr marL="914400" algn="l" rtl="0" fontAlgn="base">
      <a:spcBef>
        <a:spcPct val="30000"/>
      </a:spcBef>
      <a:spcAft>
        <a:spcPct val="0"/>
      </a:spcAft>
      <a:defRPr sz="1200" kern="1200">
        <a:solidFill>
          <a:schemeClr val="tx1"/>
        </a:solidFill>
        <a:latin typeface="+mn-lt"/>
        <a:ea typeface="ＭＳ Ｐゴシック" pitchFamily="-72" charset="-128"/>
        <a:cs typeface="+mn-cs"/>
      </a:defRPr>
    </a:lvl3pPr>
    <a:lvl4pPr marL="1371600" algn="l" rtl="0" fontAlgn="base">
      <a:spcBef>
        <a:spcPct val="30000"/>
      </a:spcBef>
      <a:spcAft>
        <a:spcPct val="0"/>
      </a:spcAft>
      <a:defRPr sz="1200" kern="1200">
        <a:solidFill>
          <a:schemeClr val="tx1"/>
        </a:solidFill>
        <a:latin typeface="+mn-lt"/>
        <a:ea typeface="ＭＳ Ｐゴシック" pitchFamily="-72" charset="-128"/>
        <a:cs typeface="+mn-cs"/>
      </a:defRPr>
    </a:lvl4pPr>
    <a:lvl5pPr marL="1828800" algn="l" rtl="0" fontAlgn="base">
      <a:spcBef>
        <a:spcPct val="30000"/>
      </a:spcBef>
      <a:spcAft>
        <a:spcPct val="0"/>
      </a:spcAft>
      <a:defRPr sz="1200" kern="1200">
        <a:solidFill>
          <a:schemeClr val="tx1"/>
        </a:solidFill>
        <a:latin typeface="+mn-lt"/>
        <a:ea typeface="ＭＳ Ｐゴシック" pitchFamily="-72"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5361" name="Slide Image Placeholder 1"/>
          <p:cNvSpPr>
            <a:spLocks noGrp="1" noRot="1" noChangeAspect="1"/>
          </p:cNvSpPr>
          <p:nvPr>
            <p:ph type="sldImg"/>
          </p:nvPr>
        </p:nvSpPr>
        <p:spPr bwMode="auto">
          <a:noFill/>
          <a:ln>
            <a:solidFill>
              <a:srgbClr val="000000"/>
            </a:solidFill>
            <a:miter lim="800000"/>
            <a:headEnd/>
            <a:tailEnd/>
          </a:ln>
        </p:spPr>
      </p:sp>
      <p:sp>
        <p:nvSpPr>
          <p:cNvPr id="1536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1536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C74F29DC-9F05-4725-8E11-660176441F5B}" type="slidenum">
              <a:rPr lang="en-US">
                <a:ea typeface="ＭＳ Ｐゴシック" pitchFamily="-72" charset="-128"/>
                <a:cs typeface="ＭＳ Ｐゴシック" pitchFamily="-72" charset="-128"/>
              </a:rPr>
              <a:pPr fontAlgn="base">
                <a:spcBef>
                  <a:spcPct val="0"/>
                </a:spcBef>
                <a:spcAft>
                  <a:spcPct val="0"/>
                </a:spcAft>
              </a:pPr>
              <a:t>1</a:t>
            </a:fld>
            <a:endParaRPr lang="en-US">
              <a:ea typeface="ＭＳ Ｐゴシック" pitchFamily="-72" charset="-128"/>
              <a:cs typeface="ＭＳ Ｐゴシック" pitchFamily="-72" charset="-128"/>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3793"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67CA7699-F302-41EB-A85B-A3BAFBD73B8C}" type="slidenum">
              <a:rPr lang="en-US">
                <a:ea typeface="ＭＳ Ｐゴシック" pitchFamily="-72" charset="-128"/>
                <a:cs typeface="ＭＳ Ｐゴシック" pitchFamily="-72" charset="-128"/>
              </a:rPr>
              <a:pPr fontAlgn="base">
                <a:spcBef>
                  <a:spcPct val="0"/>
                </a:spcBef>
                <a:spcAft>
                  <a:spcPct val="0"/>
                </a:spcAft>
              </a:pPr>
              <a:t>10</a:t>
            </a:fld>
            <a:endParaRPr lang="en-US">
              <a:ea typeface="ＭＳ Ｐゴシック" pitchFamily="-72" charset="-128"/>
              <a:cs typeface="ＭＳ Ｐゴシック" pitchFamily="-72" charset="-128"/>
            </a:endParaRPr>
          </a:p>
        </p:txBody>
      </p:sp>
      <p:sp>
        <p:nvSpPr>
          <p:cNvPr id="33794" name="Rectangle 2"/>
          <p:cNvSpPr>
            <a:spLocks noGrp="1" noRot="1" noChangeArrowheads="1" noTextEdit="1"/>
          </p:cNvSpPr>
          <p:nvPr>
            <p:ph type="sldImg"/>
          </p:nvPr>
        </p:nvSpPr>
        <p:spPr bwMode="auto">
          <a:noFill/>
          <a:ln>
            <a:solidFill>
              <a:srgbClr val="000000"/>
            </a:solidFill>
            <a:miter lim="800000"/>
            <a:headEnd/>
            <a:tailEnd/>
          </a:ln>
        </p:spPr>
      </p:sp>
      <p:sp>
        <p:nvSpPr>
          <p:cNvPr id="33795"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r>
              <a:rPr lang="en-US"/>
              <a:t>This was cited in Berry et al. (2007), there was a school-based intervention program to prevent type 2 diabetes among the youth in the high risk category. </a:t>
            </a:r>
          </a:p>
          <a:p>
            <a:pPr>
              <a:spcBef>
                <a:spcPct val="0"/>
              </a:spcBef>
            </a:pPr>
            <a:r>
              <a:rPr lang="en-US"/>
              <a:t>In this study CST was successful in improving nutrition and exercise for both black and hispanic children and parents, and improving metabolic outcomes in the children (Berry et al., 2007).</a:t>
            </a:r>
          </a:p>
          <a:p>
            <a:pPr>
              <a:spcBef>
                <a:spcPct val="0"/>
              </a:spcBef>
            </a:pPr>
            <a:endParaRPr lang="en-US"/>
          </a:p>
          <a:p>
            <a:pPr>
              <a:spcBef>
                <a:spcPct val="0"/>
              </a:spcBef>
            </a:pPr>
            <a:r>
              <a:rPr lang="en-US"/>
              <a:t>Berry, D., Savoye, M., Melkus, G., &amp; Grey, M. (2007). An intervention for multiethnic obese parents and overweight</a:t>
            </a:r>
          </a:p>
          <a:p>
            <a:pPr>
              <a:spcBef>
                <a:spcPct val="0"/>
              </a:spcBef>
            </a:pPr>
            <a:r>
              <a:rPr lang="en-US"/>
              <a:t>	children. </a:t>
            </a:r>
            <a:r>
              <a:rPr lang="en-US" i="1"/>
              <a:t>Applied Nursing Research, 20,</a:t>
            </a:r>
            <a:r>
              <a:rPr lang="en-US"/>
              <a:t> 63-71.</a:t>
            </a:r>
          </a:p>
          <a:p>
            <a:pPr>
              <a:spcBef>
                <a:spcPct val="0"/>
              </a:spcBef>
            </a:pPr>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5841"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86B2DF0C-1B78-4A59-A3CA-72EA0A28B05D}" type="slidenum">
              <a:rPr lang="en-US">
                <a:ea typeface="ＭＳ Ｐゴシック" pitchFamily="-72" charset="-128"/>
                <a:cs typeface="ＭＳ Ｐゴシック" pitchFamily="-72" charset="-128"/>
              </a:rPr>
              <a:pPr fontAlgn="base">
                <a:spcBef>
                  <a:spcPct val="0"/>
                </a:spcBef>
                <a:spcAft>
                  <a:spcPct val="0"/>
                </a:spcAft>
              </a:pPr>
              <a:t>11</a:t>
            </a:fld>
            <a:endParaRPr lang="en-US">
              <a:ea typeface="ＭＳ Ｐゴシック" pitchFamily="-72" charset="-128"/>
              <a:cs typeface="ＭＳ Ｐゴシック" pitchFamily="-72" charset="-128"/>
            </a:endParaRPr>
          </a:p>
        </p:txBody>
      </p:sp>
      <p:sp>
        <p:nvSpPr>
          <p:cNvPr id="35842" name="Rectangle 2"/>
          <p:cNvSpPr>
            <a:spLocks noGrp="1" noRot="1" noChangeArrowheads="1" noTextEdit="1"/>
          </p:cNvSpPr>
          <p:nvPr>
            <p:ph type="sldImg"/>
          </p:nvPr>
        </p:nvSpPr>
        <p:spPr bwMode="auto">
          <a:noFill/>
          <a:ln>
            <a:solidFill>
              <a:srgbClr val="000000"/>
            </a:solidFill>
            <a:miter lim="800000"/>
            <a:headEnd/>
            <a:tailEnd/>
          </a:ln>
        </p:spPr>
      </p:sp>
      <p:sp>
        <p:nvSpPr>
          <p:cNvPr id="35843"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r>
              <a:rPr lang="en-US"/>
              <a:t>However, neither of these studies specifically target obese parents of obese or overweight children (Berry et al., 2007).</a:t>
            </a:r>
          </a:p>
          <a:p>
            <a:pPr>
              <a:spcBef>
                <a:spcPct val="0"/>
              </a:spcBef>
            </a:pPr>
            <a:r>
              <a:rPr lang="en-US"/>
              <a:t>“There are no data about interventions using CST to target mutiethnic obese parents and their overweight children attending a weight management program (Berry et al., 2007).”</a:t>
            </a:r>
          </a:p>
          <a:p>
            <a:pPr>
              <a:spcBef>
                <a:spcPct val="0"/>
              </a:spcBef>
            </a:pPr>
            <a:endParaRPr lang="en-US"/>
          </a:p>
          <a:p>
            <a:pPr>
              <a:spcBef>
                <a:spcPct val="0"/>
              </a:spcBef>
            </a:pPr>
            <a:r>
              <a:rPr lang="en-US"/>
              <a:t>Berry, D., Savoye, M., Melkus, G., &amp; Grey, M. (2007). An intervention for multiethnic obese parents and overweight</a:t>
            </a:r>
          </a:p>
          <a:p>
            <a:pPr>
              <a:spcBef>
                <a:spcPct val="0"/>
              </a:spcBef>
            </a:pPr>
            <a:r>
              <a:rPr lang="en-US"/>
              <a:t>	children. </a:t>
            </a:r>
            <a:r>
              <a:rPr lang="en-US" i="1"/>
              <a:t>Applied Nursing Research, 20,</a:t>
            </a:r>
            <a:r>
              <a:rPr lang="en-US"/>
              <a:t> 63-71.</a:t>
            </a:r>
          </a:p>
          <a:p>
            <a:pPr>
              <a:spcBef>
                <a:spcPct val="0"/>
              </a:spcBef>
            </a:pPr>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7889"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DBE76E9-F4F7-4C6C-89AB-3D490B6A0112}" type="slidenum">
              <a:rPr lang="en-US">
                <a:ea typeface="ＭＳ Ｐゴシック" pitchFamily="-72" charset="-128"/>
                <a:cs typeface="ＭＳ Ｐゴシック" pitchFamily="-72" charset="-128"/>
              </a:rPr>
              <a:pPr fontAlgn="base">
                <a:spcBef>
                  <a:spcPct val="0"/>
                </a:spcBef>
                <a:spcAft>
                  <a:spcPct val="0"/>
                </a:spcAft>
              </a:pPr>
              <a:t>12</a:t>
            </a:fld>
            <a:endParaRPr lang="en-US">
              <a:ea typeface="ＭＳ Ｐゴシック" pitchFamily="-72" charset="-128"/>
              <a:cs typeface="ＭＳ Ｐゴシック" pitchFamily="-72" charset="-128"/>
            </a:endParaRPr>
          </a:p>
        </p:txBody>
      </p:sp>
      <p:sp>
        <p:nvSpPr>
          <p:cNvPr id="37890" name="Rectangle 2"/>
          <p:cNvSpPr>
            <a:spLocks noGrp="1" noRot="1" noChangeArrowheads="1" noTextEdit="1"/>
          </p:cNvSpPr>
          <p:nvPr>
            <p:ph type="sldImg"/>
          </p:nvPr>
        </p:nvSpPr>
        <p:spPr bwMode="auto">
          <a:noFill/>
          <a:ln>
            <a:solidFill>
              <a:srgbClr val="000000"/>
            </a:solidFill>
            <a:miter lim="800000"/>
            <a:headEnd/>
            <a:tailEnd/>
          </a:ln>
        </p:spPr>
      </p:sp>
      <p:sp>
        <p:nvSpPr>
          <p:cNvPr id="37891"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r>
              <a:rPr lang="en-US"/>
              <a:t>Informed Consent required from all participants.</a:t>
            </a:r>
          </a:p>
          <a:p>
            <a:pPr>
              <a:spcBef>
                <a:spcPct val="0"/>
              </a:spcBef>
            </a:pPr>
            <a:r>
              <a:rPr lang="en-US"/>
              <a:t>All participants, if met requirements, were randomized by class into parent child dyads into an experimental group or control group.</a:t>
            </a:r>
          </a:p>
          <a:p>
            <a:pPr>
              <a:spcBef>
                <a:spcPct val="0"/>
              </a:spcBef>
            </a:pPr>
            <a:r>
              <a:rPr lang="en-US"/>
              <a:t>The researchers used the sealed envelope technique.</a:t>
            </a:r>
          </a:p>
          <a:p>
            <a:pPr>
              <a:spcBef>
                <a:spcPct val="0"/>
              </a:spcBef>
            </a:pPr>
            <a:r>
              <a:rPr lang="en-US"/>
              <a:t>All children and parents received the nutrition and exercise education program (NEEP) (Berry et al., 2007).</a:t>
            </a:r>
          </a:p>
          <a:p>
            <a:pPr>
              <a:spcBef>
                <a:spcPct val="0"/>
              </a:spcBef>
            </a:pPr>
            <a:r>
              <a:rPr lang="en-US"/>
              <a:t>All children received formal exercise and behavior modification (Berry et al., 2007).</a:t>
            </a:r>
          </a:p>
          <a:p>
            <a:pPr>
              <a:spcBef>
                <a:spcPct val="0"/>
              </a:spcBef>
            </a:pPr>
            <a:r>
              <a:rPr lang="en-US"/>
              <a:t>All parents were encouraged to exercise but only the experimental group parents received CST (Berry et al., 2007).</a:t>
            </a:r>
          </a:p>
          <a:p>
            <a:pPr>
              <a:spcBef>
                <a:spcPct val="0"/>
              </a:spcBef>
            </a:pPr>
            <a:r>
              <a:rPr lang="en-US"/>
              <a:t>Data were collected at baseline, 3 months, and 6 months by an individual blind to the study.</a:t>
            </a:r>
          </a:p>
          <a:p>
            <a:pPr>
              <a:spcBef>
                <a:spcPct val="0"/>
              </a:spcBef>
            </a:pPr>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9937" name="Slide Image Placeholder 1"/>
          <p:cNvSpPr>
            <a:spLocks noGrp="1" noRot="1" noChangeAspect="1"/>
          </p:cNvSpPr>
          <p:nvPr>
            <p:ph type="sldImg"/>
          </p:nvPr>
        </p:nvSpPr>
        <p:spPr bwMode="auto">
          <a:noFill/>
          <a:ln>
            <a:solidFill>
              <a:srgbClr val="000000"/>
            </a:solidFill>
            <a:miter lim="800000"/>
            <a:headEnd/>
            <a:tailEnd/>
          </a:ln>
        </p:spPr>
      </p:sp>
      <p:sp>
        <p:nvSpPr>
          <p:cNvPr id="3993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By the 3 month mark 25% of participants had dropped out of the study. The twenty dyads who did not complete the study gave stated that they were not overweight enough , or had moved too far away to conveniently complete the study. Also, not all of the participants that completed the study attended every meeting during the study (Berry et al., 2007).</a:t>
            </a:r>
          </a:p>
        </p:txBody>
      </p:sp>
      <p:sp>
        <p:nvSpPr>
          <p:cNvPr id="3993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1F57401-A44D-4692-87DA-3A3EEAA26FF8}" type="slidenum">
              <a:rPr lang="en-US">
                <a:ea typeface="ＭＳ Ｐゴシック" pitchFamily="-72" charset="-128"/>
                <a:cs typeface="ＭＳ Ｐゴシック" pitchFamily="-72" charset="-128"/>
              </a:rPr>
              <a:pPr fontAlgn="base">
                <a:spcBef>
                  <a:spcPct val="0"/>
                </a:spcBef>
                <a:spcAft>
                  <a:spcPct val="0"/>
                </a:spcAft>
              </a:pPr>
              <a:t>13</a:t>
            </a:fld>
            <a:endParaRPr lang="en-US">
              <a:ea typeface="ＭＳ Ｐゴシック" pitchFamily="-72" charset="-128"/>
              <a:cs typeface="ＭＳ Ｐゴシック" pitchFamily="-72" charset="-128"/>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1985" name="Slide Image Placeholder 1"/>
          <p:cNvSpPr>
            <a:spLocks noGrp="1" noRot="1" noChangeAspect="1"/>
          </p:cNvSpPr>
          <p:nvPr>
            <p:ph type="sldImg"/>
          </p:nvPr>
        </p:nvSpPr>
        <p:spPr bwMode="auto">
          <a:noFill/>
          <a:ln>
            <a:solidFill>
              <a:srgbClr val="000000"/>
            </a:solidFill>
            <a:miter lim="800000"/>
            <a:headEnd/>
            <a:tailEnd/>
          </a:ln>
        </p:spPr>
      </p:sp>
      <p:sp>
        <p:nvSpPr>
          <p:cNvPr id="4198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Data was collected using an Accusplit Eagle 170 Deluxe Activity Pedometer and a pedometer log, a wall mounted stadiometer for height, a Tanita body fat monitor and scale for weight, a Tanita body fat analyzer scale for BFP, and BMI was calculated using the equation BMI = kg/m² (Berry et al., 2007).</a:t>
            </a:r>
          </a:p>
        </p:txBody>
      </p:sp>
      <p:sp>
        <p:nvSpPr>
          <p:cNvPr id="4198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F42C52B-B60C-4AF9-8C1B-9E0D937B33EC}" type="slidenum">
              <a:rPr lang="en-US">
                <a:ea typeface="ＭＳ Ｐゴシック" pitchFamily="-72" charset="-128"/>
                <a:cs typeface="ＭＳ Ｐゴシック" pitchFamily="-72" charset="-128"/>
              </a:rPr>
              <a:pPr fontAlgn="base">
                <a:spcBef>
                  <a:spcPct val="0"/>
                </a:spcBef>
                <a:spcAft>
                  <a:spcPct val="0"/>
                </a:spcAft>
              </a:pPr>
              <a:t>14</a:t>
            </a:fld>
            <a:endParaRPr lang="en-US">
              <a:ea typeface="ＭＳ Ｐゴシック" pitchFamily="-72" charset="-128"/>
              <a:cs typeface="ＭＳ Ｐゴシック" pitchFamily="-72" charset="-128"/>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4033" name="Slide Image Placeholder 1"/>
          <p:cNvSpPr>
            <a:spLocks noGrp="1" noRot="1" noChangeAspect="1"/>
          </p:cNvSpPr>
          <p:nvPr>
            <p:ph type="sldImg"/>
          </p:nvPr>
        </p:nvSpPr>
        <p:spPr bwMode="auto">
          <a:noFill/>
          <a:ln>
            <a:solidFill>
              <a:srgbClr val="000000"/>
            </a:solidFill>
            <a:miter lim="800000"/>
            <a:headEnd/>
            <a:tailEnd/>
          </a:ln>
        </p:spPr>
      </p:sp>
      <p:sp>
        <p:nvSpPr>
          <p:cNvPr id="4403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Results in table were calculated by subtracting 6 month results from the baseline results (Berry et al., 2007).</a:t>
            </a:r>
          </a:p>
        </p:txBody>
      </p:sp>
      <p:sp>
        <p:nvSpPr>
          <p:cNvPr id="4403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4A298B3B-6CD5-4A5B-AC2C-C3B3D82826C1}" type="slidenum">
              <a:rPr lang="en-US">
                <a:ea typeface="ＭＳ Ｐゴシック" pitchFamily="-72" charset="-128"/>
                <a:cs typeface="ＭＳ Ｐゴシック" pitchFamily="-72" charset="-128"/>
              </a:rPr>
              <a:pPr fontAlgn="base">
                <a:spcBef>
                  <a:spcPct val="0"/>
                </a:spcBef>
                <a:spcAft>
                  <a:spcPct val="0"/>
                </a:spcAft>
              </a:pPr>
              <a:t>15</a:t>
            </a:fld>
            <a:endParaRPr lang="en-US">
              <a:ea typeface="ＭＳ Ｐゴシック" pitchFamily="-72" charset="-128"/>
              <a:cs typeface="ＭＳ Ｐゴシック" pitchFamily="-72" charset="-128"/>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6081" name="Slide Image Placeholder 1"/>
          <p:cNvSpPr>
            <a:spLocks noGrp="1" noRot="1" noChangeAspect="1"/>
          </p:cNvSpPr>
          <p:nvPr>
            <p:ph type="sldImg"/>
          </p:nvPr>
        </p:nvSpPr>
        <p:spPr bwMode="auto">
          <a:noFill/>
          <a:ln>
            <a:solidFill>
              <a:srgbClr val="000000"/>
            </a:solidFill>
            <a:miter lim="800000"/>
            <a:headEnd/>
            <a:tailEnd/>
          </a:ln>
        </p:spPr>
      </p:sp>
      <p:sp>
        <p:nvSpPr>
          <p:cNvPr id="4608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Results in table were calculated by subtracting 6 month results from the baseline results (Berry et al., 2007).</a:t>
            </a:r>
          </a:p>
          <a:p>
            <a:pPr>
              <a:spcBef>
                <a:spcPct val="0"/>
              </a:spcBef>
            </a:pPr>
            <a:endParaRPr lang="en-US" smtClean="0"/>
          </a:p>
        </p:txBody>
      </p:sp>
      <p:sp>
        <p:nvSpPr>
          <p:cNvPr id="4608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BB4CE53C-CCEB-4A9B-A891-3824D1D40425}" type="slidenum">
              <a:rPr lang="en-US">
                <a:ea typeface="ＭＳ Ｐゴシック" pitchFamily="-72" charset="-128"/>
                <a:cs typeface="ＭＳ Ｐゴシック" pitchFamily="-72" charset="-128"/>
              </a:rPr>
              <a:pPr fontAlgn="base">
                <a:spcBef>
                  <a:spcPct val="0"/>
                </a:spcBef>
                <a:spcAft>
                  <a:spcPct val="0"/>
                </a:spcAft>
              </a:pPr>
              <a:t>16</a:t>
            </a:fld>
            <a:endParaRPr lang="en-US">
              <a:ea typeface="ＭＳ Ｐゴシック" pitchFamily="-72" charset="-128"/>
              <a:cs typeface="ＭＳ Ｐゴシック" pitchFamily="-72" charset="-128"/>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8129" name="Slide Image Placeholder 1"/>
          <p:cNvSpPr>
            <a:spLocks noGrp="1" noRot="1" noChangeAspect="1"/>
          </p:cNvSpPr>
          <p:nvPr>
            <p:ph type="sldImg"/>
          </p:nvPr>
        </p:nvSpPr>
        <p:spPr bwMode="auto">
          <a:noFill/>
          <a:ln>
            <a:solidFill>
              <a:srgbClr val="000000"/>
            </a:solidFill>
            <a:miter lim="800000"/>
            <a:headEnd/>
            <a:tailEnd/>
          </a:ln>
        </p:spPr>
      </p:sp>
      <p:sp>
        <p:nvSpPr>
          <p:cNvPr id="4813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buFontTx/>
              <a:buChar char="•"/>
            </a:pPr>
            <a:r>
              <a:rPr lang="en-US" smtClean="0"/>
              <a:t>This study concluded that after 6 months, parents in the experimental group had significantly lower body mass index (BMI) and body fat percentage (BFP), and higher numbers of pedometer steps compared to the control group. Parents also demonstrated significant improvement in interpersonal relationships, behavior control, and stress management compared to the control group (Berry et al., 2007).</a:t>
            </a:r>
          </a:p>
          <a:p>
            <a:pPr>
              <a:spcBef>
                <a:spcPct val="0"/>
              </a:spcBef>
              <a:buFontTx/>
              <a:buChar char="•"/>
            </a:pPr>
            <a:endParaRPr lang="en-US" smtClean="0"/>
          </a:p>
          <a:p>
            <a:pPr>
              <a:spcBef>
                <a:spcPct val="0"/>
              </a:spcBef>
              <a:buFontTx/>
              <a:buChar char="•"/>
            </a:pPr>
            <a:endParaRPr lang="en-US" smtClean="0"/>
          </a:p>
          <a:p>
            <a:pPr>
              <a:spcBef>
                <a:spcPct val="0"/>
              </a:spcBef>
              <a:buFontTx/>
              <a:buChar char="•"/>
            </a:pPr>
            <a:r>
              <a:rPr lang="en-US" smtClean="0"/>
              <a:t>Children in the experimental group demonstrated trends toward decreased BMI and BFP and increased pedometer steps (Berry et al., 2007). </a:t>
            </a:r>
          </a:p>
        </p:txBody>
      </p:sp>
      <p:sp>
        <p:nvSpPr>
          <p:cNvPr id="4813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62238D2-0CC9-4305-86B4-17A82476BCFA}" type="slidenum">
              <a:rPr lang="en-US">
                <a:ea typeface="ＭＳ Ｐゴシック" pitchFamily="-72" charset="-128"/>
                <a:cs typeface="ＭＳ Ｐゴシック" pitchFamily="-72" charset="-128"/>
              </a:rPr>
              <a:pPr fontAlgn="base">
                <a:spcBef>
                  <a:spcPct val="0"/>
                </a:spcBef>
                <a:spcAft>
                  <a:spcPct val="0"/>
                </a:spcAft>
              </a:pPr>
              <a:t>17</a:t>
            </a:fld>
            <a:endParaRPr lang="en-US">
              <a:ea typeface="ＭＳ Ｐゴシック" pitchFamily="-72" charset="-128"/>
              <a:cs typeface="ＭＳ Ｐゴシック" pitchFamily="-72" charset="-128"/>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0177" name="Slide Image Placeholder 1"/>
          <p:cNvSpPr>
            <a:spLocks noGrp="1" noRot="1" noChangeAspect="1"/>
          </p:cNvSpPr>
          <p:nvPr>
            <p:ph type="sldImg"/>
          </p:nvPr>
        </p:nvSpPr>
        <p:spPr bwMode="auto">
          <a:noFill/>
          <a:ln>
            <a:solidFill>
              <a:srgbClr val="000000"/>
            </a:solidFill>
            <a:miter lim="800000"/>
            <a:headEnd/>
            <a:tailEnd/>
          </a:ln>
        </p:spPr>
      </p:sp>
      <p:sp>
        <p:nvSpPr>
          <p:cNvPr id="5017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(Berry et al., 2007).</a:t>
            </a:r>
          </a:p>
        </p:txBody>
      </p:sp>
      <p:sp>
        <p:nvSpPr>
          <p:cNvPr id="5017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6D03ECEA-DDBD-4553-B0A8-8C184599027D}" type="slidenum">
              <a:rPr lang="en-US">
                <a:ea typeface="ＭＳ Ｐゴシック" pitchFamily="-72" charset="-128"/>
                <a:cs typeface="ＭＳ Ｐゴシック" pitchFamily="-72" charset="-128"/>
              </a:rPr>
              <a:pPr fontAlgn="base">
                <a:spcBef>
                  <a:spcPct val="0"/>
                </a:spcBef>
                <a:spcAft>
                  <a:spcPct val="0"/>
                </a:spcAft>
              </a:pPr>
              <a:t>18</a:t>
            </a:fld>
            <a:endParaRPr lang="en-US">
              <a:ea typeface="ＭＳ Ｐゴシック" pitchFamily="-72" charset="-128"/>
              <a:cs typeface="ＭＳ Ｐゴシック" pitchFamily="-72" charset="-128"/>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2225" name="Slide Image Placeholder 1"/>
          <p:cNvSpPr>
            <a:spLocks noGrp="1" noRot="1" noChangeAspect="1"/>
          </p:cNvSpPr>
          <p:nvPr>
            <p:ph type="sldImg"/>
          </p:nvPr>
        </p:nvSpPr>
        <p:spPr bwMode="auto">
          <a:noFill/>
          <a:ln>
            <a:solidFill>
              <a:srgbClr val="000000"/>
            </a:solidFill>
            <a:miter lim="800000"/>
            <a:headEnd/>
            <a:tailEnd/>
          </a:ln>
        </p:spPr>
      </p:sp>
      <p:sp>
        <p:nvSpPr>
          <p:cNvPr id="5222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buFontTx/>
              <a:buChar char="•"/>
            </a:pPr>
            <a:r>
              <a:rPr lang="en-US" smtClean="0"/>
              <a:t>Parents who participated in the study ranged from ages 27–77 </a:t>
            </a:r>
          </a:p>
          <a:p>
            <a:pPr>
              <a:spcBef>
                <a:spcPct val="0"/>
              </a:spcBef>
              <a:buFontTx/>
              <a:buChar char="•"/>
            </a:pPr>
            <a:r>
              <a:rPr lang="en-US" smtClean="0"/>
              <a:t> 87.5% of parents were  female</a:t>
            </a:r>
          </a:p>
          <a:p>
            <a:pPr>
              <a:spcBef>
                <a:spcPct val="0"/>
              </a:spcBef>
              <a:buFontTx/>
              <a:buChar char="•"/>
            </a:pPr>
            <a:r>
              <a:rPr lang="en-US" smtClean="0"/>
              <a:t>  Racial background of parents are as follows 35.0% Black, 36.2% Non-Hispanic-White, and 28.8% Hispanic.</a:t>
            </a:r>
          </a:p>
          <a:p>
            <a:pPr>
              <a:spcBef>
                <a:spcPct val="0"/>
              </a:spcBef>
              <a:buFontTx/>
              <a:buChar char="•"/>
            </a:pPr>
            <a:r>
              <a:rPr lang="en-US" smtClean="0"/>
              <a:t> Children who participated in the study ranged from ages 7 – 17  </a:t>
            </a:r>
          </a:p>
          <a:p>
            <a:pPr>
              <a:spcBef>
                <a:spcPct val="0"/>
              </a:spcBef>
              <a:buFontTx/>
              <a:buChar char="•"/>
            </a:pPr>
            <a:r>
              <a:rPr lang="en-US" smtClean="0"/>
              <a:t>58.8% of children were male</a:t>
            </a:r>
          </a:p>
          <a:p>
            <a:pPr>
              <a:spcBef>
                <a:spcPct val="0"/>
              </a:spcBef>
              <a:buFontTx/>
              <a:buChar char="•"/>
            </a:pPr>
            <a:r>
              <a:rPr lang="en-US" smtClean="0"/>
              <a:t> Racial background of children  are as follows 33.8% Black, 36.2% White, and 30.0% Hispanic.</a:t>
            </a:r>
          </a:p>
          <a:p>
            <a:pPr>
              <a:spcBef>
                <a:spcPct val="0"/>
              </a:spcBef>
              <a:buFontTx/>
              <a:buChar char="•"/>
            </a:pPr>
            <a:r>
              <a:rPr lang="en-US" smtClean="0"/>
              <a:t>Same tools and evaluation methods were used for every participant (Berry et al., 2007).</a:t>
            </a:r>
          </a:p>
          <a:p>
            <a:pPr>
              <a:spcBef>
                <a:spcPct val="0"/>
              </a:spcBef>
              <a:buFontTx/>
              <a:buChar char="•"/>
            </a:pPr>
            <a:endParaRPr lang="en-US" smtClean="0"/>
          </a:p>
          <a:p>
            <a:pPr>
              <a:spcBef>
                <a:spcPct val="0"/>
              </a:spcBef>
            </a:pPr>
            <a:endParaRPr lang="en-US" smtClean="0"/>
          </a:p>
        </p:txBody>
      </p:sp>
      <p:sp>
        <p:nvSpPr>
          <p:cNvPr id="5222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26FF26E8-6AA3-4262-9F4D-138E7B6617B6}" type="slidenum">
              <a:rPr lang="en-US">
                <a:ea typeface="ＭＳ Ｐゴシック" pitchFamily="-72" charset="-128"/>
                <a:cs typeface="ＭＳ Ｐゴシック" pitchFamily="-72" charset="-128"/>
              </a:rPr>
              <a:pPr fontAlgn="base">
                <a:spcBef>
                  <a:spcPct val="0"/>
                </a:spcBef>
                <a:spcAft>
                  <a:spcPct val="0"/>
                </a:spcAft>
              </a:pPr>
              <a:t>19</a:t>
            </a:fld>
            <a:endParaRPr lang="en-US">
              <a:ea typeface="ＭＳ Ｐゴシック" pitchFamily="-72" charset="-128"/>
              <a:cs typeface="ＭＳ Ｐゴシック" pitchFamily="-72"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7409" name="Slide Image Placeholder 1"/>
          <p:cNvSpPr>
            <a:spLocks noGrp="1" noRot="1" noChangeAspect="1"/>
          </p:cNvSpPr>
          <p:nvPr>
            <p:ph type="sldImg"/>
          </p:nvPr>
        </p:nvSpPr>
        <p:spPr bwMode="auto">
          <a:noFill/>
          <a:ln>
            <a:solidFill>
              <a:srgbClr val="000000"/>
            </a:solidFill>
            <a:miter lim="800000"/>
            <a:headEnd/>
            <a:tailEnd/>
          </a:ln>
        </p:spPr>
      </p:sp>
      <p:sp>
        <p:nvSpPr>
          <p:cNvPr id="1741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(Berry et al., 2007).</a:t>
            </a:r>
          </a:p>
        </p:txBody>
      </p:sp>
      <p:sp>
        <p:nvSpPr>
          <p:cNvPr id="1741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4AC17885-DDA7-4256-9EF9-770DC0013985}" type="slidenum">
              <a:rPr lang="en-US">
                <a:ea typeface="ＭＳ Ｐゴシック" pitchFamily="-72" charset="-128"/>
                <a:cs typeface="ＭＳ Ｐゴシック" pitchFamily="-72" charset="-128"/>
              </a:rPr>
              <a:pPr fontAlgn="base">
                <a:spcBef>
                  <a:spcPct val="0"/>
                </a:spcBef>
                <a:spcAft>
                  <a:spcPct val="0"/>
                </a:spcAft>
              </a:pPr>
              <a:t>2</a:t>
            </a:fld>
            <a:endParaRPr lang="en-US">
              <a:ea typeface="ＭＳ Ｐゴシック" pitchFamily="-72" charset="-128"/>
              <a:cs typeface="ＭＳ Ｐゴシック" pitchFamily="-72" charset="-128"/>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4273" name="Slide Image Placeholder 1"/>
          <p:cNvSpPr>
            <a:spLocks noGrp="1" noRot="1" noChangeAspect="1"/>
          </p:cNvSpPr>
          <p:nvPr>
            <p:ph type="sldImg"/>
          </p:nvPr>
        </p:nvSpPr>
        <p:spPr bwMode="auto">
          <a:noFill/>
          <a:ln>
            <a:solidFill>
              <a:srgbClr val="000000"/>
            </a:solidFill>
            <a:miter lim="800000"/>
            <a:headEnd/>
            <a:tailEnd/>
          </a:ln>
        </p:spPr>
      </p:sp>
      <p:sp>
        <p:nvSpPr>
          <p:cNvPr id="5427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This study is the first of its kind so it lacks background information and to this date no follow-up studies have been done. By the end of the three months 25% of participants had dropped out of the study (Berry et al., 2007).</a:t>
            </a:r>
          </a:p>
          <a:p>
            <a:pPr>
              <a:spcBef>
                <a:spcPct val="0"/>
              </a:spcBef>
            </a:pPr>
            <a:endParaRPr lang="en-US" smtClean="0"/>
          </a:p>
        </p:txBody>
      </p:sp>
      <p:sp>
        <p:nvSpPr>
          <p:cNvPr id="5427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2F23C0F-A6C4-4A42-9E11-45BBD5A38A70}" type="slidenum">
              <a:rPr lang="en-US">
                <a:ea typeface="ＭＳ Ｐゴシック" pitchFamily="-72" charset="-128"/>
                <a:cs typeface="ＭＳ Ｐゴシック" pitchFamily="-72" charset="-128"/>
              </a:rPr>
              <a:pPr fontAlgn="base">
                <a:spcBef>
                  <a:spcPct val="0"/>
                </a:spcBef>
                <a:spcAft>
                  <a:spcPct val="0"/>
                </a:spcAft>
              </a:pPr>
              <a:t>20</a:t>
            </a:fld>
            <a:endParaRPr lang="en-US">
              <a:ea typeface="ＭＳ Ｐゴシック" pitchFamily="-72" charset="-128"/>
              <a:cs typeface="ＭＳ Ｐゴシック" pitchFamily="-72" charset="-128"/>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6321" name="Slide Image Placeholder 1"/>
          <p:cNvSpPr>
            <a:spLocks noGrp="1" noRot="1" noChangeAspect="1"/>
          </p:cNvSpPr>
          <p:nvPr>
            <p:ph type="sldImg"/>
          </p:nvPr>
        </p:nvSpPr>
        <p:spPr bwMode="auto">
          <a:noFill/>
          <a:ln>
            <a:solidFill>
              <a:srgbClr val="000000"/>
            </a:solidFill>
            <a:miter lim="800000"/>
            <a:headEnd/>
            <a:tailEnd/>
          </a:ln>
        </p:spPr>
      </p:sp>
      <p:sp>
        <p:nvSpPr>
          <p:cNvPr id="5632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Now nurses have research based evidence that CST is effective in management and treatment of overweight patients (Berry et al., 2007).</a:t>
            </a:r>
          </a:p>
          <a:p>
            <a:pPr>
              <a:spcBef>
                <a:spcPct val="0"/>
              </a:spcBef>
            </a:pPr>
            <a:endParaRPr lang="en-US" smtClean="0"/>
          </a:p>
          <a:p>
            <a:pPr>
              <a:spcBef>
                <a:spcPct val="0"/>
              </a:spcBef>
            </a:pPr>
            <a:r>
              <a:rPr lang="en-US" smtClean="0"/>
              <a:t>CST can now be used as a permanent component of behavioral modification programs (Berry et al., 2007).</a:t>
            </a:r>
          </a:p>
          <a:p>
            <a:pPr>
              <a:spcBef>
                <a:spcPct val="0"/>
              </a:spcBef>
            </a:pPr>
            <a:endParaRPr lang="en-US" smtClean="0"/>
          </a:p>
          <a:p>
            <a:pPr>
              <a:spcBef>
                <a:spcPct val="0"/>
              </a:spcBef>
            </a:pPr>
            <a:r>
              <a:rPr lang="en-US" smtClean="0"/>
              <a:t>CST improves clinical and psychosocial outcomes (Berry et al., 2007).</a:t>
            </a:r>
          </a:p>
          <a:p>
            <a:pPr>
              <a:spcBef>
                <a:spcPct val="0"/>
              </a:spcBef>
            </a:pPr>
            <a:endParaRPr lang="en-US" smtClean="0"/>
          </a:p>
          <a:p>
            <a:pPr>
              <a:spcBef>
                <a:spcPct val="0"/>
              </a:spcBef>
            </a:pPr>
            <a:endParaRPr lang="en-US" smtClean="0"/>
          </a:p>
        </p:txBody>
      </p:sp>
      <p:sp>
        <p:nvSpPr>
          <p:cNvPr id="5632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1AE833B8-751C-4627-98CE-0F3A3397DAC7}" type="slidenum">
              <a:rPr lang="en-US">
                <a:ea typeface="ＭＳ Ｐゴシック" pitchFamily="-72" charset="-128"/>
                <a:cs typeface="ＭＳ Ｐゴシック" pitchFamily="-72" charset="-128"/>
              </a:rPr>
              <a:pPr fontAlgn="base">
                <a:spcBef>
                  <a:spcPct val="0"/>
                </a:spcBef>
                <a:spcAft>
                  <a:spcPct val="0"/>
                </a:spcAft>
              </a:pPr>
              <a:t>21</a:t>
            </a:fld>
            <a:endParaRPr lang="en-US">
              <a:ea typeface="ＭＳ Ｐゴシック" pitchFamily="-72" charset="-128"/>
              <a:cs typeface="ＭＳ Ｐゴシック" pitchFamily="-72" charset="-128"/>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8369" name="Slide Image Placeholder 1"/>
          <p:cNvSpPr>
            <a:spLocks noGrp="1" noRot="1" noChangeAspect="1"/>
          </p:cNvSpPr>
          <p:nvPr>
            <p:ph type="sldImg"/>
          </p:nvPr>
        </p:nvSpPr>
        <p:spPr bwMode="auto">
          <a:noFill/>
          <a:ln>
            <a:solidFill>
              <a:srgbClr val="000000"/>
            </a:solidFill>
            <a:miter lim="800000"/>
            <a:headEnd/>
            <a:tailEnd/>
          </a:ln>
        </p:spPr>
      </p:sp>
      <p:sp>
        <p:nvSpPr>
          <p:cNvPr id="5837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5837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86D56CA-5258-4AB4-B6C5-40263530E724}" type="slidenum">
              <a:rPr lang="en-US">
                <a:ea typeface="ＭＳ Ｐゴシック" pitchFamily="-72" charset="-128"/>
                <a:cs typeface="ＭＳ Ｐゴシック" pitchFamily="-72" charset="-128"/>
              </a:rPr>
              <a:pPr fontAlgn="base">
                <a:spcBef>
                  <a:spcPct val="0"/>
                </a:spcBef>
                <a:spcAft>
                  <a:spcPct val="0"/>
                </a:spcAft>
              </a:pPr>
              <a:t>22</a:t>
            </a:fld>
            <a:endParaRPr lang="en-US">
              <a:ea typeface="ＭＳ Ｐゴシック" pitchFamily="-72" charset="-128"/>
              <a:cs typeface="ＭＳ Ｐゴシック" pitchFamily="-72"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9457" name="Slide Image Placeholder 1"/>
          <p:cNvSpPr>
            <a:spLocks noGrp="1" noRot="1" noChangeAspect="1"/>
          </p:cNvSpPr>
          <p:nvPr>
            <p:ph type="sldImg"/>
          </p:nvPr>
        </p:nvSpPr>
        <p:spPr bwMode="auto">
          <a:noFill/>
          <a:ln>
            <a:solidFill>
              <a:srgbClr val="000000"/>
            </a:solidFill>
            <a:miter lim="800000"/>
            <a:headEnd/>
            <a:tailEnd/>
          </a:ln>
        </p:spPr>
      </p:sp>
      <p:sp>
        <p:nvSpPr>
          <p:cNvPr id="1945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Obesity is having an alarming increase in the U.S. The risk for overweight children and adults has increased in Black, Hispanic, and Native American families in the past forty years (Berry et al., 2007).</a:t>
            </a:r>
          </a:p>
          <a:p>
            <a:pPr>
              <a:spcBef>
                <a:spcPct val="0"/>
              </a:spcBef>
            </a:pPr>
            <a:endParaRPr lang="en-US" smtClean="0"/>
          </a:p>
          <a:p>
            <a:pPr>
              <a:spcBef>
                <a:spcPct val="0"/>
              </a:spcBef>
            </a:pPr>
            <a:endParaRPr lang="en-US" smtClean="0"/>
          </a:p>
          <a:p>
            <a:pPr>
              <a:spcBef>
                <a:spcPct val="0"/>
              </a:spcBef>
            </a:pPr>
            <a:r>
              <a:rPr lang="en-US" smtClean="0"/>
              <a:t>The purpose of this study is to examine the effects caused to overweight children who are attending a weight management program by their multiethnic parents’ coping skills (Berry et al., 2007).</a:t>
            </a:r>
          </a:p>
          <a:p>
            <a:pPr>
              <a:spcBef>
                <a:spcPct val="0"/>
              </a:spcBef>
            </a:pPr>
            <a:endParaRPr lang="en-US" smtClean="0"/>
          </a:p>
        </p:txBody>
      </p:sp>
      <p:sp>
        <p:nvSpPr>
          <p:cNvPr id="1945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BAD40985-F39F-45B7-9E3D-065A4C99F55D}" type="slidenum">
              <a:rPr lang="en-US">
                <a:ea typeface="ＭＳ Ｐゴシック" pitchFamily="-72" charset="-128"/>
                <a:cs typeface="ＭＳ Ｐゴシック" pitchFamily="-72" charset="-128"/>
              </a:rPr>
              <a:pPr fontAlgn="base">
                <a:spcBef>
                  <a:spcPct val="0"/>
                </a:spcBef>
                <a:spcAft>
                  <a:spcPct val="0"/>
                </a:spcAft>
              </a:pPr>
              <a:t>3</a:t>
            </a:fld>
            <a:endParaRPr lang="en-US">
              <a:ea typeface="ＭＳ Ｐゴシック" pitchFamily="-72" charset="-128"/>
              <a:cs typeface="ＭＳ Ｐゴシック" pitchFamily="-72" charset="-128"/>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1505" name="Slide Image Placeholder 1"/>
          <p:cNvSpPr>
            <a:spLocks noGrp="1" noRot="1" noChangeAspect="1"/>
          </p:cNvSpPr>
          <p:nvPr>
            <p:ph type="sldImg"/>
          </p:nvPr>
        </p:nvSpPr>
        <p:spPr bwMode="auto">
          <a:noFill/>
          <a:ln>
            <a:solidFill>
              <a:srgbClr val="000000"/>
            </a:solidFill>
            <a:miter lim="800000"/>
            <a:headEnd/>
            <a:tailEnd/>
          </a:ln>
        </p:spPr>
      </p:sp>
      <p:sp>
        <p:nvSpPr>
          <p:cNvPr id="2150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Coping skills training (CST) is used to improve self efficacy outcomes that is based on a social learning theory that is a form of a cognitive behavioral intervention. According to Berry, D., Savoye, M., Melkus, G., and Grey, M, CST includes communications skills training, which includes social skills training and assertiveness training, social problem solving, conflict resolution, and cognitive behavior modification (Berry et al., 2007).</a:t>
            </a:r>
          </a:p>
        </p:txBody>
      </p:sp>
      <p:sp>
        <p:nvSpPr>
          <p:cNvPr id="2150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234D4A63-B04A-4CCF-8957-42E748BB1EA8}" type="slidenum">
              <a:rPr lang="en-US">
                <a:ea typeface="ＭＳ Ｐゴシック" pitchFamily="-72" charset="-128"/>
                <a:cs typeface="ＭＳ Ｐゴシック" pitchFamily="-72" charset="-128"/>
              </a:rPr>
              <a:pPr fontAlgn="base">
                <a:spcBef>
                  <a:spcPct val="0"/>
                </a:spcBef>
                <a:spcAft>
                  <a:spcPct val="0"/>
                </a:spcAft>
              </a:pPr>
              <a:t>4</a:t>
            </a:fld>
            <a:endParaRPr lang="en-US">
              <a:ea typeface="ＭＳ Ｐゴシック" pitchFamily="-72" charset="-128"/>
              <a:cs typeface="ＭＳ Ｐゴシック" pitchFamily="-72" charset="-128"/>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3553" name="Slide Image Placeholder 1"/>
          <p:cNvSpPr>
            <a:spLocks noGrp="1" noRot="1" noChangeAspect="1"/>
          </p:cNvSpPr>
          <p:nvPr>
            <p:ph type="sldImg"/>
          </p:nvPr>
        </p:nvSpPr>
        <p:spPr bwMode="auto">
          <a:noFill/>
          <a:ln>
            <a:solidFill>
              <a:srgbClr val="000000"/>
            </a:solidFill>
            <a:miter lim="800000"/>
            <a:headEnd/>
            <a:tailEnd/>
          </a:ln>
        </p:spPr>
      </p:sp>
      <p:sp>
        <p:nvSpPr>
          <p:cNvPr id="2355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Obesity increases the risk of all of the above health problems. As stated by Olshansky in 2005 “For the first time in two centuries there is a potential decline in life expectancy in the United States secondary to the effect of obesity on longevity” (Berry et al., 2007).</a:t>
            </a:r>
          </a:p>
        </p:txBody>
      </p:sp>
      <p:sp>
        <p:nvSpPr>
          <p:cNvPr id="2355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C6BF121-2381-4EC3-89BC-F07251B7A4B1}" type="slidenum">
              <a:rPr lang="en-US">
                <a:ea typeface="ＭＳ Ｐゴシック" pitchFamily="-72" charset="-128"/>
                <a:cs typeface="ＭＳ Ｐゴシック" pitchFamily="-72" charset="-128"/>
              </a:rPr>
              <a:pPr fontAlgn="base">
                <a:spcBef>
                  <a:spcPct val="0"/>
                </a:spcBef>
                <a:spcAft>
                  <a:spcPct val="0"/>
                </a:spcAft>
              </a:pPr>
              <a:t>5</a:t>
            </a:fld>
            <a:endParaRPr lang="en-US">
              <a:ea typeface="ＭＳ Ｐゴシック" pitchFamily="-72" charset="-128"/>
              <a:cs typeface="ＭＳ Ｐゴシック" pitchFamily="-72" charset="-128"/>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5601"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127FB0FF-E147-4568-A4C2-AE222159700A}" type="slidenum">
              <a:rPr lang="en-US">
                <a:ea typeface="ＭＳ Ｐゴシック" pitchFamily="-72" charset="-128"/>
                <a:cs typeface="ＭＳ Ｐゴシック" pitchFamily="-72" charset="-128"/>
              </a:rPr>
              <a:pPr fontAlgn="base">
                <a:spcBef>
                  <a:spcPct val="0"/>
                </a:spcBef>
                <a:spcAft>
                  <a:spcPct val="0"/>
                </a:spcAft>
              </a:pPr>
              <a:t>6</a:t>
            </a:fld>
            <a:endParaRPr lang="en-US">
              <a:ea typeface="ＭＳ Ｐゴシック" pitchFamily="-72" charset="-128"/>
              <a:cs typeface="ＭＳ Ｐゴシック" pitchFamily="-72" charset="-128"/>
            </a:endParaRPr>
          </a:p>
        </p:txBody>
      </p:sp>
      <p:sp>
        <p:nvSpPr>
          <p:cNvPr id="25602" name="Rectangle 2"/>
          <p:cNvSpPr>
            <a:spLocks noGrp="1" noRot="1" noChangeArrowheads="1" noTextEdit="1"/>
          </p:cNvSpPr>
          <p:nvPr>
            <p:ph type="sldImg"/>
          </p:nvPr>
        </p:nvSpPr>
        <p:spPr bwMode="auto">
          <a:noFill/>
          <a:ln>
            <a:solidFill>
              <a:srgbClr val="000000"/>
            </a:solidFill>
            <a:miter lim="800000"/>
            <a:headEnd/>
            <a:tailEnd/>
          </a:ln>
        </p:spPr>
      </p:sp>
      <p:sp>
        <p:nvSpPr>
          <p:cNvPr id="25603"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r>
              <a:rPr lang="en-US"/>
              <a:t>A dependent variable is a “response, behavior, or outcome that is predicted and measured in research; changes in the dependent variable are presumed to be caused by the independent variable (Burns &amp; Grove, 2010).”</a:t>
            </a:r>
          </a:p>
          <a:p>
            <a:pPr>
              <a:spcBef>
                <a:spcPct val="0"/>
              </a:spcBef>
            </a:pPr>
            <a:endParaRPr lang="en-US"/>
          </a:p>
          <a:p>
            <a:pPr>
              <a:spcBef>
                <a:spcPct val="0"/>
              </a:spcBef>
            </a:pPr>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7649"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CF573F1F-BE42-4CCA-95F3-594F29141EC3}" type="slidenum">
              <a:rPr lang="en-US">
                <a:ea typeface="ＭＳ Ｐゴシック" pitchFamily="-72" charset="-128"/>
                <a:cs typeface="ＭＳ Ｐゴシック" pitchFamily="-72" charset="-128"/>
              </a:rPr>
              <a:pPr fontAlgn="base">
                <a:spcBef>
                  <a:spcPct val="0"/>
                </a:spcBef>
                <a:spcAft>
                  <a:spcPct val="0"/>
                </a:spcAft>
              </a:pPr>
              <a:t>7</a:t>
            </a:fld>
            <a:endParaRPr lang="en-US">
              <a:ea typeface="ＭＳ Ｐゴシック" pitchFamily="-72" charset="-128"/>
              <a:cs typeface="ＭＳ Ｐゴシック" pitchFamily="-72" charset="-128"/>
            </a:endParaRPr>
          </a:p>
        </p:txBody>
      </p:sp>
      <p:sp>
        <p:nvSpPr>
          <p:cNvPr id="27650" name="Rectangle 2"/>
          <p:cNvSpPr>
            <a:spLocks noGrp="1" noRot="1" noChangeArrowheads="1" noTextEdit="1"/>
          </p:cNvSpPr>
          <p:nvPr>
            <p:ph type="sldImg"/>
          </p:nvPr>
        </p:nvSpPr>
        <p:spPr bwMode="auto">
          <a:noFill/>
          <a:ln>
            <a:solidFill>
              <a:srgbClr val="000000"/>
            </a:solidFill>
            <a:miter lim="800000"/>
            <a:headEnd/>
            <a:tailEnd/>
          </a:ln>
        </p:spPr>
      </p:sp>
      <p:sp>
        <p:nvSpPr>
          <p:cNvPr id="27651"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r>
              <a:rPr lang="en-US"/>
              <a:t>An independent variable is a “treatment, intervention, or experimental activity that is manipulated or varied by the researcher to create and effect on the dependent variable (Burns &amp; Grove, 2010).”</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9697"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B4B1672-925C-499D-AC39-07D097B41450}" type="slidenum">
              <a:rPr lang="en-US">
                <a:ea typeface="ＭＳ Ｐゴシック" pitchFamily="-72" charset="-128"/>
                <a:cs typeface="ＭＳ Ｐゴシック" pitchFamily="-72" charset="-128"/>
              </a:rPr>
              <a:pPr fontAlgn="base">
                <a:spcBef>
                  <a:spcPct val="0"/>
                </a:spcBef>
                <a:spcAft>
                  <a:spcPct val="0"/>
                </a:spcAft>
              </a:pPr>
              <a:t>8</a:t>
            </a:fld>
            <a:endParaRPr lang="en-US">
              <a:ea typeface="ＭＳ Ｐゴシック" pitchFamily="-72" charset="-128"/>
              <a:cs typeface="ＭＳ Ｐゴシック" pitchFamily="-72" charset="-128"/>
            </a:endParaRPr>
          </a:p>
        </p:txBody>
      </p:sp>
      <p:sp>
        <p:nvSpPr>
          <p:cNvPr id="29698" name="Rectangle 2"/>
          <p:cNvSpPr>
            <a:spLocks noGrp="1" noRot="1" noChangeArrowheads="1" noTextEdit="1"/>
          </p:cNvSpPr>
          <p:nvPr>
            <p:ph type="sldImg"/>
          </p:nvPr>
        </p:nvSpPr>
        <p:spPr bwMode="auto">
          <a:noFill/>
          <a:ln>
            <a:solidFill>
              <a:srgbClr val="000000"/>
            </a:solidFill>
            <a:miter lim="800000"/>
            <a:headEnd/>
            <a:tailEnd/>
          </a:ln>
        </p:spPr>
      </p:sp>
      <p:sp>
        <p:nvSpPr>
          <p:cNvPr id="29699"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r>
              <a:rPr lang="en-US"/>
              <a:t>Coping skills Training is a form of cognitive behavioral intervention and is based on social learning theory (Bandura,1977, as cited in Berry, D. et al.,2007).</a:t>
            </a:r>
          </a:p>
          <a:p>
            <a:pPr>
              <a:spcBef>
                <a:spcPct val="0"/>
              </a:spcBef>
            </a:pPr>
            <a:r>
              <a:rPr lang="en-US"/>
              <a:t>Since this study is brand new and original in its idea, there is not many specific background literature to review.</a:t>
            </a:r>
          </a:p>
          <a:p>
            <a:pPr>
              <a:spcBef>
                <a:spcPct val="0"/>
              </a:spcBef>
            </a:pPr>
            <a:endParaRPr lang="en-US"/>
          </a:p>
          <a:p>
            <a:pPr>
              <a:spcBef>
                <a:spcPct val="0"/>
              </a:spcBef>
            </a:pPr>
            <a:r>
              <a:rPr lang="en-US"/>
              <a:t>Berry, D., Savoye, M., Melkus, G., &amp; Grey, M. (2007). An intervention for multiethnic obese parents and overweight</a:t>
            </a:r>
          </a:p>
          <a:p>
            <a:pPr>
              <a:spcBef>
                <a:spcPct val="0"/>
              </a:spcBef>
            </a:pPr>
            <a:r>
              <a:rPr lang="en-US"/>
              <a:t>	children. </a:t>
            </a:r>
            <a:r>
              <a:rPr lang="en-US" i="1"/>
              <a:t>Applied Nursing Research, 20,</a:t>
            </a:r>
            <a:r>
              <a:rPr lang="en-US"/>
              <a:t> 63-71.</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1745"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8AD7FFC0-1E98-4B2B-8635-0D3D27CDA3FD}" type="slidenum">
              <a:rPr lang="en-US">
                <a:ea typeface="ＭＳ Ｐゴシック" pitchFamily="-72" charset="-128"/>
                <a:cs typeface="ＭＳ Ｐゴシック" pitchFamily="-72" charset="-128"/>
              </a:rPr>
              <a:pPr fontAlgn="base">
                <a:spcBef>
                  <a:spcPct val="0"/>
                </a:spcBef>
                <a:spcAft>
                  <a:spcPct val="0"/>
                </a:spcAft>
              </a:pPr>
              <a:t>9</a:t>
            </a:fld>
            <a:endParaRPr lang="en-US">
              <a:ea typeface="ＭＳ Ｐゴシック" pitchFamily="-72" charset="-128"/>
              <a:cs typeface="ＭＳ Ｐゴシック" pitchFamily="-72" charset="-128"/>
            </a:endParaRPr>
          </a:p>
        </p:txBody>
      </p:sp>
      <p:sp>
        <p:nvSpPr>
          <p:cNvPr id="31746" name="Rectangle 2"/>
          <p:cNvSpPr>
            <a:spLocks noGrp="1" noRot="1" noChangeArrowheads="1" noTextEdit="1"/>
          </p:cNvSpPr>
          <p:nvPr>
            <p:ph type="sldImg"/>
          </p:nvPr>
        </p:nvSpPr>
        <p:spPr bwMode="auto">
          <a:noFill/>
          <a:ln>
            <a:solidFill>
              <a:srgbClr val="000000"/>
            </a:solidFill>
            <a:miter lim="800000"/>
            <a:headEnd/>
            <a:tailEnd/>
          </a:ln>
        </p:spPr>
      </p:sp>
      <p:sp>
        <p:nvSpPr>
          <p:cNvPr id="31747"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r>
              <a:rPr lang="en-US"/>
              <a:t>This was cited in Berry et al. (2007), “female patients with type 1 diabetes, CST prevented weight gain and improved long-term metabolic and psychosocial outcomes.”</a:t>
            </a:r>
          </a:p>
          <a:p>
            <a:pPr>
              <a:spcBef>
                <a:spcPct val="0"/>
              </a:spcBef>
            </a:pPr>
            <a:r>
              <a:rPr lang="en-US"/>
              <a:t>This was a similar study design that had an effect on a smaller more centered group of participants, where as in the study by Berry et al.  (2007), there is a majorly diverse group of participants.</a:t>
            </a:r>
          </a:p>
          <a:p>
            <a:pPr>
              <a:spcBef>
                <a:spcPct val="0"/>
              </a:spcBef>
            </a:pPr>
            <a:endParaRPr lang="en-US"/>
          </a:p>
          <a:p>
            <a:pPr>
              <a:spcBef>
                <a:spcPct val="0"/>
              </a:spcBef>
            </a:pPr>
            <a:r>
              <a:rPr lang="en-US"/>
              <a:t>Berry, D., Savoye, M., Melkus, G., &amp; Grey, M. (2007). An intervention for multiethnic obese parents and overweight</a:t>
            </a:r>
          </a:p>
          <a:p>
            <a:pPr>
              <a:spcBef>
                <a:spcPct val="0"/>
              </a:spcBef>
            </a:pPr>
            <a:r>
              <a:rPr lang="en-US"/>
              <a:t>	children. </a:t>
            </a:r>
            <a:r>
              <a:rPr lang="en-US" i="1"/>
              <a:t>Applied Nursing Research, 20,</a:t>
            </a:r>
            <a:r>
              <a:rPr lang="en-US"/>
              <a:t> 63-71.</a:t>
            </a:r>
          </a:p>
          <a:p>
            <a:pPr>
              <a:spcBef>
                <a:spcPct val="0"/>
              </a:spcBef>
            </a:pPr>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title" preserve="1">
  <p:cSld name="Title Slide">
    <p:spTree>
      <p:nvGrpSpPr>
        <p:cNvPr id="1" name=""/>
        <p:cNvGrpSpPr/>
        <p:nvPr/>
      </p:nvGrpSpPr>
      <p:grpSpPr>
        <a:xfrm>
          <a:off x="0" y="0"/>
          <a:ext cx="0" cy="0"/>
          <a:chOff x="0" y="0"/>
          <a:chExt cx="0" cy="0"/>
        </a:xfrm>
      </p:grpSpPr>
      <p:sp>
        <p:nvSpPr>
          <p:cNvPr id="4" name="Rectangle 3"/>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a typeface="+mn-ea"/>
              <a:cs typeface="+mn-cs"/>
            </a:endParaRPr>
          </a:p>
        </p:txBody>
      </p:sp>
      <p:sp>
        <p:nvSpPr>
          <p:cNvPr id="5" name="Rectangle 4"/>
          <p:cNvSpPr>
            <a:spLocks noChangeArrowheads="1"/>
          </p:cNvSpPr>
          <p:nvPr/>
        </p:nvSpPr>
        <p:spPr bwMode="white">
          <a:xfrm>
            <a:off x="8991600" y="3175"/>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a typeface="+mn-ea"/>
              <a:cs typeface="+mn-cs"/>
            </a:endParaRPr>
          </a:p>
        </p:txBody>
      </p:sp>
      <p:sp>
        <p:nvSpPr>
          <p:cNvPr id="6" name="Rectangle 5"/>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a typeface="+mn-ea"/>
              <a:cs typeface="+mn-cs"/>
            </a:endParaRPr>
          </a:p>
        </p:txBody>
      </p:sp>
      <p:sp>
        <p:nvSpPr>
          <p:cNvPr id="7" name="Rectangle 6"/>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a typeface="+mn-ea"/>
              <a:cs typeface="+mn-cs"/>
            </a:endParaRPr>
          </a:p>
        </p:txBody>
      </p:sp>
      <p:sp>
        <p:nvSpPr>
          <p:cNvPr id="10" name="Rectangle 9"/>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a typeface="+mn-ea"/>
              <a:cs typeface="+mn-cs"/>
            </a:endParaRPr>
          </a:p>
        </p:txBody>
      </p:sp>
      <p:sp>
        <p:nvSpPr>
          <p:cNvPr id="11" name="Straight Connector 10"/>
          <p:cNvSpPr>
            <a:spLocks noChangeShapeType="1"/>
          </p:cNvSpPr>
          <p:nvPr/>
        </p:nvSpPr>
        <p:spPr bwMode="auto">
          <a:xfrm>
            <a:off x="155575" y="241935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ea typeface="+mn-ea"/>
              <a:cs typeface="+mn-cs"/>
            </a:endParaRPr>
          </a:p>
        </p:txBody>
      </p:sp>
      <p:sp>
        <p:nvSpPr>
          <p:cNvPr id="12" name="Rectangle 11"/>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ea typeface="+mn-ea"/>
              <a:cs typeface="+mn-cs"/>
            </a:endParaRPr>
          </a:p>
        </p:txBody>
      </p:sp>
      <p:sp>
        <p:nvSpPr>
          <p:cNvPr id="13" name="Oval 12"/>
          <p:cNvSpPr/>
          <p:nvPr/>
        </p:nvSpPr>
        <p:spPr>
          <a:xfrm>
            <a:off x="4267200" y="211455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Oval 13"/>
          <p:cNvSpPr/>
          <p:nvPr/>
        </p:nvSpPr>
        <p:spPr>
          <a:xfrm>
            <a:off x="4362450" y="2209800"/>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8" name="Title 7"/>
          <p:cNvSpPr>
            <a:spLocks noGrp="1"/>
          </p:cNvSpPr>
          <p:nvPr>
            <p:ph type="ctrTitle"/>
          </p:nvPr>
        </p:nvSpPr>
        <p:spPr>
          <a:xfrm>
            <a:off x="685800" y="381000"/>
            <a:ext cx="7772400" cy="1752600"/>
          </a:xfrm>
        </p:spPr>
        <p:txBody>
          <a:bodyPr/>
          <a:lstStyle>
            <a:lvl1pPr>
              <a:defRPr sz="4200">
                <a:solidFill>
                  <a:schemeClr val="accent1"/>
                </a:solidFill>
              </a:defRPr>
            </a:lvl1pPr>
          </a:lstStyle>
          <a:p>
            <a:r>
              <a:rPr lang="en-US" smtClean="0"/>
              <a:t>Click to edit Master title style</a:t>
            </a:r>
            <a:endParaRPr lang="en-US"/>
          </a:p>
        </p:txBody>
      </p:sp>
      <p:sp>
        <p:nvSpPr>
          <p:cNvPr id="15" name="Date Placeholder 27"/>
          <p:cNvSpPr>
            <a:spLocks noGrp="1"/>
          </p:cNvSpPr>
          <p:nvPr>
            <p:ph type="dt" sz="half" idx="10"/>
          </p:nvPr>
        </p:nvSpPr>
        <p:spPr/>
        <p:txBody>
          <a:bodyPr/>
          <a:lstStyle>
            <a:lvl1pPr>
              <a:defRPr/>
            </a:lvl1pPr>
          </a:lstStyle>
          <a:p>
            <a:pPr>
              <a:defRPr/>
            </a:pPr>
            <a:fld id="{0393B1A7-0B08-44EA-8E26-805B2D7171DD}" type="datetimeFigureOut">
              <a:rPr lang="en-US"/>
              <a:pPr>
                <a:defRPr/>
              </a:pPr>
              <a:t>2/8/11</a:t>
            </a:fld>
            <a:endParaRPr lang="en-US"/>
          </a:p>
        </p:txBody>
      </p:sp>
      <p:sp>
        <p:nvSpPr>
          <p:cNvPr id="16" name="Footer Placeholder 16"/>
          <p:cNvSpPr>
            <a:spLocks noGrp="1"/>
          </p:cNvSpPr>
          <p:nvPr>
            <p:ph type="ftr" sz="quarter" idx="11"/>
          </p:nvPr>
        </p:nvSpPr>
        <p:spPr/>
        <p:txBody>
          <a:bodyPr/>
          <a:lstStyle>
            <a:lvl1pPr>
              <a:defRPr/>
            </a:lvl1pPr>
          </a:lstStyle>
          <a:p>
            <a:pPr>
              <a:defRPr/>
            </a:pPr>
            <a:endParaRPr lang="en-US"/>
          </a:p>
        </p:txBody>
      </p:sp>
      <p:sp>
        <p:nvSpPr>
          <p:cNvPr id="17" name="Slide Number Placeholder 28"/>
          <p:cNvSpPr>
            <a:spLocks noGrp="1"/>
          </p:cNvSpPr>
          <p:nvPr>
            <p:ph type="sldNum" sz="quarter" idx="12"/>
          </p:nvPr>
        </p:nvSpPr>
        <p:spPr>
          <a:xfrm>
            <a:off x="4343400" y="2198688"/>
            <a:ext cx="457200" cy="441325"/>
          </a:xfrm>
        </p:spPr>
        <p:txBody>
          <a:bodyPr/>
          <a:lstStyle>
            <a:lvl1pPr>
              <a:defRPr smtClean="0">
                <a:solidFill>
                  <a:schemeClr val="accent3">
                    <a:shade val="75000"/>
                  </a:schemeClr>
                </a:solidFill>
              </a:defRPr>
            </a:lvl1pPr>
          </a:lstStyle>
          <a:p>
            <a:pPr>
              <a:defRPr/>
            </a:pPr>
            <a:fld id="{96CE7B3A-0A69-49CF-B4F8-8A650760D417}"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3C423A77-669E-4F04-B2D8-AE0CD09B630B}" type="datetimeFigureOut">
              <a:rPr lang="en-US"/>
              <a:pPr>
                <a:defRPr/>
              </a:pPr>
              <a:t>2/8/11</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CA87788A-6E2A-48D1-901D-7EC8BAD85C4D}"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vertTitleAndTx" preserve="1">
  <p:cSld name="Vertical Title and Text">
    <p:spTree>
      <p:nvGrpSpPr>
        <p:cNvPr id="1" name=""/>
        <p:cNvGrpSpPr/>
        <p:nvPr/>
      </p:nvGrpSpPr>
      <p:grpSpPr>
        <a:xfrm>
          <a:off x="0" y="0"/>
          <a:ext cx="0" cy="0"/>
          <a:chOff x="0" y="0"/>
          <a:chExt cx="0" cy="0"/>
        </a:xfrm>
      </p:grpSpPr>
      <p:sp>
        <p:nvSpPr>
          <p:cNvPr id="4" name="Rectangle 3"/>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a typeface="+mn-ea"/>
              <a:cs typeface="+mn-cs"/>
            </a:endParaRPr>
          </a:p>
        </p:txBody>
      </p:sp>
      <p:sp>
        <p:nvSpPr>
          <p:cNvPr id="5" name="Rectangle 4"/>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a typeface="+mn-ea"/>
              <a:cs typeface="+mn-cs"/>
            </a:endParaRPr>
          </a:p>
        </p:txBody>
      </p:sp>
      <p:sp>
        <p:nvSpPr>
          <p:cNvPr id="6" name="Rectangle 5"/>
          <p:cNvSpPr>
            <a:spLocks noChangeArrowheads="1"/>
          </p:cNvSpPr>
          <p:nvPr/>
        </p:nvSpPr>
        <p:spPr bwMode="white">
          <a:xfrm>
            <a:off x="0" y="0"/>
            <a:ext cx="9144000" cy="155575"/>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a typeface="+mn-ea"/>
              <a:cs typeface="+mn-cs"/>
            </a:endParaRPr>
          </a:p>
        </p:txBody>
      </p:sp>
      <p:sp>
        <p:nvSpPr>
          <p:cNvPr id="7" name="Rectangle 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a typeface="+mn-ea"/>
              <a:cs typeface="+mn-cs"/>
            </a:endParaRPr>
          </a:p>
        </p:txBody>
      </p:sp>
      <p:sp>
        <p:nvSpPr>
          <p:cNvPr id="8" name="Rectangle 7"/>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a typeface="+mn-ea"/>
              <a:cs typeface="+mn-cs"/>
            </a:endParaRPr>
          </a:p>
        </p:txBody>
      </p:sp>
      <p:sp>
        <p:nvSpPr>
          <p:cNvPr id="9" name="Rectangle 8"/>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ea typeface="+mn-ea"/>
              <a:cs typeface="+mn-cs"/>
            </a:endParaRPr>
          </a:p>
        </p:txBody>
      </p:sp>
      <p:sp>
        <p:nvSpPr>
          <p:cNvPr id="10" name="Straight Connector 9"/>
          <p:cNvSpPr>
            <a:spLocks noChangeShapeType="1"/>
          </p:cNvSpPr>
          <p:nvPr/>
        </p:nvSpPr>
        <p:spPr bwMode="auto">
          <a:xfrm rot="5400000">
            <a:off x="4021137" y="3278188"/>
            <a:ext cx="6245225"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ea typeface="+mn-ea"/>
              <a:cs typeface="+mn-cs"/>
            </a:endParaRPr>
          </a:p>
        </p:txBody>
      </p:sp>
      <p:sp>
        <p:nvSpPr>
          <p:cNvPr id="11" name="Oval 10"/>
          <p:cNvSpPr/>
          <p:nvPr/>
        </p:nvSpPr>
        <p:spPr>
          <a:xfrm>
            <a:off x="6838950"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2" name="Oval 11"/>
          <p:cNvSpPr/>
          <p:nvPr/>
        </p:nvSpPr>
        <p:spPr>
          <a:xfrm>
            <a:off x="6934200" y="3021013"/>
            <a:ext cx="420688"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 name="Vertical Title 1"/>
          <p:cNvSpPr>
            <a:spLocks noGrp="1"/>
          </p:cNvSpPr>
          <p:nvPr>
            <p:ph type="title" orient="vert"/>
          </p:nvPr>
        </p:nvSpPr>
        <p:spPr>
          <a:xfrm>
            <a:off x="7391400" y="304801"/>
            <a:ext cx="1447800" cy="5851525"/>
          </a:xfrm>
        </p:spPr>
        <p:txBody>
          <a:bodyPr vert="eaVert"/>
          <a:lstStyle/>
          <a:p>
            <a:r>
              <a:rPr lang="en-US" smtClean="0"/>
              <a:t>Click to edit Master title style</a:t>
            </a:r>
            <a:endParaRPr lang="en-US"/>
          </a:p>
        </p:txBody>
      </p:sp>
      <p:sp>
        <p:nvSpPr>
          <p:cNvPr id="13" name="Slide Number Placeholder 5"/>
          <p:cNvSpPr>
            <a:spLocks noGrp="1"/>
          </p:cNvSpPr>
          <p:nvPr>
            <p:ph type="sldNum" sz="quarter" idx="10"/>
          </p:nvPr>
        </p:nvSpPr>
        <p:spPr>
          <a:xfrm>
            <a:off x="6915150" y="3009900"/>
            <a:ext cx="457200" cy="441325"/>
          </a:xfrm>
        </p:spPr>
        <p:txBody>
          <a:bodyPr/>
          <a:lstStyle>
            <a:lvl1pPr>
              <a:defRPr/>
            </a:lvl1pPr>
          </a:lstStyle>
          <a:p>
            <a:pPr>
              <a:defRPr/>
            </a:pPr>
            <a:fld id="{460A60B6-342C-4849-91C1-01C9AF6B1412}" type="slidenum">
              <a:rPr lang="en-US"/>
              <a:pPr>
                <a:defRPr/>
              </a:pPr>
              <a:t>‹#›</a:t>
            </a:fld>
            <a:endParaRPr lang="en-US"/>
          </a:p>
        </p:txBody>
      </p:sp>
      <p:sp>
        <p:nvSpPr>
          <p:cNvPr id="14" name="Date Placeholder 3"/>
          <p:cNvSpPr>
            <a:spLocks noGrp="1"/>
          </p:cNvSpPr>
          <p:nvPr>
            <p:ph type="dt" sz="half" idx="11"/>
          </p:nvPr>
        </p:nvSpPr>
        <p:spPr/>
        <p:txBody>
          <a:bodyPr/>
          <a:lstStyle>
            <a:lvl1pPr>
              <a:defRPr/>
            </a:lvl1pPr>
          </a:lstStyle>
          <a:p>
            <a:pPr>
              <a:defRPr/>
            </a:pPr>
            <a:fld id="{F988DFCC-2B4F-4D0B-8F6E-B034AAAE06C9}" type="datetimeFigureOut">
              <a:rPr lang="en-US"/>
              <a:pPr>
                <a:defRPr/>
              </a:pPr>
              <a:t>2/8/11</a:t>
            </a:fld>
            <a:endParaRPr lang="en-US"/>
          </a:p>
        </p:txBody>
      </p:sp>
      <p:sp>
        <p:nvSpPr>
          <p:cNvPr id="15" name="Footer Placeholder 4"/>
          <p:cNvSpPr>
            <a:spLocks noGrp="1"/>
          </p:cNvSpPr>
          <p:nvPr>
            <p:ph type="ftr" sz="quarter" idx="12"/>
          </p:nvPr>
        </p:nvSpPr>
        <p:spPr/>
        <p:txBody>
          <a:bodyPr/>
          <a:lstStyle>
            <a:lvl1pPr>
              <a:defRPr/>
            </a:lvl1pPr>
          </a:lstStyle>
          <a:p>
            <a:pPr>
              <a:defRPr/>
            </a:pP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lang="en-US" smtClean="0"/>
              <a:t>Click to edit Master title style</a:t>
            </a:r>
            <a:endParaRPr lang="en-US"/>
          </a:p>
        </p:txBody>
      </p:sp>
      <p:sp>
        <p:nvSpPr>
          <p:cNvPr id="8" name="Content Placeholder 7"/>
          <p:cNvSpPr>
            <a:spLocks noGrp="1"/>
          </p:cNvSpPr>
          <p:nvPr>
            <p:ph sz="quarter" idx="1"/>
          </p:nvPr>
        </p:nvSpPr>
        <p:spPr>
          <a:xfrm>
            <a:off x="301752" y="1527048"/>
            <a:ext cx="850392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F2FDA806-75DA-4612-B66D-97F7029EAB7C}" type="datetimeFigureOut">
              <a:rPr lang="en-US"/>
              <a:pPr>
                <a:defRPr/>
              </a:pPr>
              <a:t>2/8/11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362450" y="1027113"/>
            <a:ext cx="457200" cy="441325"/>
          </a:xfrm>
        </p:spPr>
        <p:txBody>
          <a:bodyPr/>
          <a:lstStyle>
            <a:lvl1pPr>
              <a:defRPr/>
            </a:lvl1pPr>
          </a:lstStyle>
          <a:p>
            <a:pPr>
              <a:defRPr/>
            </a:pPr>
            <a:fld id="{330DF923-74AB-43EA-9C78-AA1BB9F0A2DA}"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secHead" preserve="1">
  <p:cSld name="Section Header">
    <p:spTree>
      <p:nvGrpSpPr>
        <p:cNvPr id="1" name=""/>
        <p:cNvGrpSpPr/>
        <p:nvPr/>
      </p:nvGrpSpPr>
      <p:grpSpPr>
        <a:xfrm>
          <a:off x="0" y="0"/>
          <a:ext cx="0" cy="0"/>
          <a:chOff x="0" y="0"/>
          <a:chExt cx="0" cy="0"/>
        </a:xfrm>
      </p:grpSpPr>
      <p:sp>
        <p:nvSpPr>
          <p:cNvPr id="4" name="Rectangle 3"/>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a typeface="+mn-ea"/>
              <a:cs typeface="+mn-cs"/>
            </a:endParaRPr>
          </a:p>
        </p:txBody>
      </p:sp>
      <p:sp>
        <p:nvSpPr>
          <p:cNvPr id="5" name="Rectangle 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a typeface="+mn-ea"/>
              <a:cs typeface="+mn-cs"/>
            </a:endParaRPr>
          </a:p>
        </p:txBody>
      </p:sp>
      <p:sp>
        <p:nvSpPr>
          <p:cNvPr id="6" name="Rectangle 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a typeface="+mn-ea"/>
              <a:cs typeface="+mn-cs"/>
            </a:endParaRPr>
          </a:p>
        </p:txBody>
      </p:sp>
      <p:sp>
        <p:nvSpPr>
          <p:cNvPr id="7" name="Rectangle 6"/>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a typeface="+mn-ea"/>
              <a:cs typeface="+mn-cs"/>
            </a:endParaRPr>
          </a:p>
        </p:txBody>
      </p:sp>
      <p:sp>
        <p:nvSpPr>
          <p:cNvPr id="8" name="Rectangle 7"/>
          <p:cNvSpPr>
            <a:spLocks noChangeArrowheads="1"/>
          </p:cNvSpPr>
          <p:nvPr/>
        </p:nvSpPr>
        <p:spPr bwMode="white">
          <a:xfrm>
            <a:off x="152400" y="2286000"/>
            <a:ext cx="8832850" cy="3048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a typeface="+mn-ea"/>
              <a:cs typeface="+mn-cs"/>
            </a:endParaRPr>
          </a:p>
        </p:txBody>
      </p:sp>
      <p:sp>
        <p:nvSpPr>
          <p:cNvPr id="9" name="Rectangle 8"/>
          <p:cNvSpPr>
            <a:spLocks noChangeArrowheads="1"/>
          </p:cNvSpPr>
          <p:nvPr/>
        </p:nvSpPr>
        <p:spPr bwMode="auto">
          <a:xfrm>
            <a:off x="155575" y="142875"/>
            <a:ext cx="8832850" cy="2139950"/>
          </a:xfrm>
          <a:prstGeom prst="rect">
            <a:avLst/>
          </a:prstGeom>
          <a:solidFill>
            <a:schemeClr val="accent1"/>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a typeface="+mn-ea"/>
              <a:cs typeface="+mn-cs"/>
            </a:endParaRPr>
          </a:p>
        </p:txBody>
      </p:sp>
      <p:sp>
        <p:nvSpPr>
          <p:cNvPr id="10" name="Rectangle 9"/>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a typeface="+mn-ea"/>
              <a:cs typeface="+mn-cs"/>
            </a:endParaRPr>
          </a:p>
        </p:txBody>
      </p:sp>
      <p:sp>
        <p:nvSpPr>
          <p:cNvPr id="11" name="Rectangle 10"/>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ea typeface="+mn-ea"/>
              <a:cs typeface="+mn-cs"/>
            </a:endParaRPr>
          </a:p>
        </p:txBody>
      </p:sp>
      <p:sp>
        <p:nvSpPr>
          <p:cNvPr id="12" name="Straight Connector 11"/>
          <p:cNvSpPr>
            <a:spLocks noChangeShapeType="1"/>
          </p:cNvSpPr>
          <p:nvPr/>
        </p:nvSpPr>
        <p:spPr bwMode="auto">
          <a:xfrm>
            <a:off x="152400" y="2438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ea typeface="+mn-ea"/>
              <a:cs typeface="+mn-cs"/>
            </a:endParaRPr>
          </a:p>
        </p:txBody>
      </p:sp>
      <p:sp>
        <p:nvSpPr>
          <p:cNvPr id="13" name="Oval 12"/>
          <p:cNvSpPr/>
          <p:nvPr/>
        </p:nvSpPr>
        <p:spPr>
          <a:xfrm>
            <a:off x="4267200" y="211455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Oval 13"/>
          <p:cNvSpPr/>
          <p:nvPr/>
        </p:nvSpPr>
        <p:spPr>
          <a:xfrm>
            <a:off x="4362450" y="2209800"/>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Text Placeholder 2"/>
          <p:cNvSpPr>
            <a:spLocks noGrp="1"/>
          </p:cNvSpPr>
          <p:nvPr>
            <p:ph type="body" idx="1"/>
          </p:nvPr>
        </p:nvSpPr>
        <p:spPr>
          <a:xfrm>
            <a:off x="1368426" y="2743200"/>
            <a:ext cx="6480174" cy="1673225"/>
          </a:xfrm>
        </p:spPr>
        <p:txBody>
          <a:bodyPr/>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2" name="Title 1"/>
          <p:cNvSpPr>
            <a:spLocks noGrp="1"/>
          </p:cNvSpPr>
          <p:nvPr>
            <p:ph type="title"/>
          </p:nvPr>
        </p:nvSpPr>
        <p:spPr>
          <a:xfrm>
            <a:off x="722313" y="533400"/>
            <a:ext cx="7772400" cy="1524000"/>
          </a:xfrm>
        </p:spPr>
        <p:txBody>
          <a:bodyPr/>
          <a:lstStyle>
            <a:lvl1pPr algn="ctr">
              <a:buNone/>
              <a:defRPr sz="4200" b="0" cap="none" baseline="0">
                <a:solidFill>
                  <a:srgbClr val="FFFFFF"/>
                </a:solidFill>
              </a:defRPr>
            </a:lvl1pPr>
          </a:lstStyle>
          <a:p>
            <a:r>
              <a:rPr lang="en-US" smtClean="0"/>
              <a:t>Click to edit Master title style</a:t>
            </a:r>
            <a:endParaRPr lang="en-US"/>
          </a:p>
        </p:txBody>
      </p:sp>
      <p:sp>
        <p:nvSpPr>
          <p:cNvPr id="15" name="Footer Placeholder 4"/>
          <p:cNvSpPr>
            <a:spLocks noGrp="1"/>
          </p:cNvSpPr>
          <p:nvPr>
            <p:ph type="ftr" sz="quarter" idx="10"/>
          </p:nvPr>
        </p:nvSpPr>
        <p:spPr/>
        <p:txBody>
          <a:bodyPr/>
          <a:lstStyle>
            <a:lvl1pPr>
              <a:defRPr/>
            </a:lvl1pPr>
          </a:lstStyle>
          <a:p>
            <a:pPr>
              <a:defRPr/>
            </a:pPr>
            <a:endParaRPr lang="en-US"/>
          </a:p>
        </p:txBody>
      </p:sp>
      <p:sp>
        <p:nvSpPr>
          <p:cNvPr id="16" name="Date Placeholder 3"/>
          <p:cNvSpPr>
            <a:spLocks noGrp="1"/>
          </p:cNvSpPr>
          <p:nvPr>
            <p:ph type="dt" sz="half" idx="11"/>
          </p:nvPr>
        </p:nvSpPr>
        <p:spPr/>
        <p:txBody>
          <a:bodyPr/>
          <a:lstStyle>
            <a:lvl1pPr>
              <a:defRPr/>
            </a:lvl1pPr>
          </a:lstStyle>
          <a:p>
            <a:pPr>
              <a:defRPr/>
            </a:pPr>
            <a:fld id="{DF77F2A8-87A9-4021-B480-5DC5DA5EC89E}" type="datetimeFigureOut">
              <a:rPr lang="en-US"/>
              <a:pPr>
                <a:defRPr/>
              </a:pPr>
              <a:t>2/8/11</a:t>
            </a:fld>
            <a:endParaRPr lang="en-US"/>
          </a:p>
        </p:txBody>
      </p:sp>
      <p:sp>
        <p:nvSpPr>
          <p:cNvPr id="17" name="Slide Number Placeholder 5"/>
          <p:cNvSpPr>
            <a:spLocks noGrp="1"/>
          </p:cNvSpPr>
          <p:nvPr>
            <p:ph type="sldNum" sz="quarter" idx="12"/>
          </p:nvPr>
        </p:nvSpPr>
        <p:spPr>
          <a:xfrm>
            <a:off x="4343400" y="2198688"/>
            <a:ext cx="457200" cy="441325"/>
          </a:xfrm>
        </p:spPr>
        <p:txBody>
          <a:bodyPr/>
          <a:lstStyle>
            <a:lvl1pPr>
              <a:defRPr smtClean="0">
                <a:solidFill>
                  <a:schemeClr val="accent3">
                    <a:shade val="75000"/>
                  </a:schemeClr>
                </a:solidFill>
              </a:defRPr>
            </a:lvl1pPr>
          </a:lstStyle>
          <a:p>
            <a:pPr>
              <a:defRPr/>
            </a:pPr>
            <a:fld id="{E5F811FC-BCA1-47BA-81C3-083ACF16F574}"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5" name="Straight Connector 4"/>
          <p:cNvSpPr>
            <a:spLocks noChangeShapeType="1"/>
          </p:cNvSpPr>
          <p:nvPr/>
        </p:nvSpPr>
        <p:spPr bwMode="auto">
          <a:xfrm flipV="1">
            <a:off x="4562475" y="1576388"/>
            <a:ext cx="9525" cy="4818062"/>
          </a:xfrm>
          <a:prstGeom prst="line">
            <a:avLst/>
          </a:prstGeom>
          <a:noFill/>
          <a:ln w="9525" cap="flat" cmpd="sng" algn="ctr">
            <a:solidFill>
              <a:schemeClr val="tx2"/>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ea typeface="+mn-ea"/>
              <a:cs typeface="+mn-cs"/>
            </a:endParaRPr>
          </a:p>
        </p:txBody>
      </p:sp>
      <p:sp>
        <p:nvSpPr>
          <p:cNvPr id="2" name="Title 1"/>
          <p:cNvSpPr>
            <a:spLocks noGrp="1"/>
          </p:cNvSpPr>
          <p:nvPr>
            <p:ph type="title"/>
          </p:nvPr>
        </p:nvSpPr>
        <p:spPr>
          <a:xfrm>
            <a:off x="301752" y="228600"/>
            <a:ext cx="8534400" cy="758952"/>
          </a:xfrm>
        </p:spPr>
        <p:txBody>
          <a:bodyPr/>
          <a:lstStyle/>
          <a:p>
            <a:r>
              <a:rPr lang="en-US" smtClean="0"/>
              <a:t>Click to edit Master title style</a:t>
            </a:r>
            <a:endParaRPr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4"/>
          <p:cNvSpPr>
            <a:spLocks noGrp="1"/>
          </p:cNvSpPr>
          <p:nvPr>
            <p:ph type="dt" sz="half" idx="10"/>
          </p:nvPr>
        </p:nvSpPr>
        <p:spPr>
          <a:xfrm>
            <a:off x="5791200" y="6410325"/>
            <a:ext cx="3044825" cy="365125"/>
          </a:xfrm>
        </p:spPr>
        <p:txBody>
          <a:bodyPr/>
          <a:lstStyle>
            <a:lvl1pPr>
              <a:defRPr/>
            </a:lvl1pPr>
          </a:lstStyle>
          <a:p>
            <a:pPr>
              <a:defRPr/>
            </a:pPr>
            <a:fld id="{D30F5784-90B4-460F-9A15-9BDE6B4E3B06}" type="datetimeFigureOut">
              <a:rPr lang="en-US"/>
              <a:pPr>
                <a:defRPr/>
              </a:pPr>
              <a:t>2/8/11</a:t>
            </a:fld>
            <a:endParaRPr lang="en-US"/>
          </a:p>
        </p:txBody>
      </p:sp>
      <p:sp>
        <p:nvSpPr>
          <p:cNvPr id="7" name="Footer Placeholder 5"/>
          <p:cNvSpPr>
            <a:spLocks noGrp="1"/>
          </p:cNvSpPr>
          <p:nvPr>
            <p:ph type="ftr" sz="quarter" idx="11"/>
          </p:nvPr>
        </p:nvSpPr>
        <p:spPr/>
        <p:txBody>
          <a:bodyPr/>
          <a:lstStyle>
            <a:lvl1pPr>
              <a:defRPr/>
            </a:lvl1pPr>
          </a:lstStyle>
          <a:p>
            <a:pPr>
              <a:defRPr/>
            </a:pPr>
            <a:endParaRPr lang="en-US"/>
          </a:p>
        </p:txBody>
      </p:sp>
      <p:sp>
        <p:nvSpPr>
          <p:cNvPr id="8" name="Slide Number Placeholder 6"/>
          <p:cNvSpPr>
            <a:spLocks noGrp="1"/>
          </p:cNvSpPr>
          <p:nvPr>
            <p:ph type="sldNum" sz="quarter" idx="12"/>
          </p:nvPr>
        </p:nvSpPr>
        <p:spPr/>
        <p:txBody>
          <a:bodyPr/>
          <a:lstStyle>
            <a:lvl1pPr>
              <a:defRPr/>
            </a:lvl1pPr>
          </a:lstStyle>
          <a:p>
            <a:pPr>
              <a:defRPr/>
            </a:pPr>
            <a:fld id="{0DA03A78-0D90-4B92-97B5-A5A7DB2B8A9F}"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twoTxTwoObj" preserve="1">
  <p:cSld name="Comparison">
    <p:spTree>
      <p:nvGrpSpPr>
        <p:cNvPr id="1" name=""/>
        <p:cNvGrpSpPr/>
        <p:nvPr/>
      </p:nvGrpSpPr>
      <p:grpSpPr>
        <a:xfrm>
          <a:off x="0" y="0"/>
          <a:ext cx="0" cy="0"/>
          <a:chOff x="0" y="0"/>
          <a:chExt cx="0" cy="0"/>
        </a:xfrm>
      </p:grpSpPr>
      <p:sp>
        <p:nvSpPr>
          <p:cNvPr id="7" name="Straight Connector 6"/>
          <p:cNvSpPr>
            <a:spLocks noChangeShapeType="1"/>
          </p:cNvSpPr>
          <p:nvPr/>
        </p:nvSpPr>
        <p:spPr bwMode="auto">
          <a:xfrm flipV="1">
            <a:off x="4572000" y="2200275"/>
            <a:ext cx="0" cy="4187825"/>
          </a:xfrm>
          <a:prstGeom prst="line">
            <a:avLst/>
          </a:prstGeom>
          <a:noFill/>
          <a:ln w="9525" cap="flat" cmpd="sng" algn="ctr">
            <a:solidFill>
              <a:schemeClr val="tx2"/>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ea typeface="+mn-ea"/>
              <a:cs typeface="+mn-cs"/>
            </a:endParaRPr>
          </a:p>
        </p:txBody>
      </p:sp>
      <p:sp>
        <p:nvSpPr>
          <p:cNvPr id="8" name="Rectangle 7"/>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a typeface="+mn-ea"/>
              <a:cs typeface="+mn-cs"/>
            </a:endParaRPr>
          </a:p>
        </p:txBody>
      </p:sp>
      <p:sp>
        <p:nvSpPr>
          <p:cNvPr id="9" name="Rectangle 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a typeface="+mn-ea"/>
              <a:cs typeface="+mn-cs"/>
            </a:endParaRPr>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a typeface="+mn-ea"/>
              <a:cs typeface="+mn-cs"/>
            </a:endParaRPr>
          </a:p>
        </p:txBody>
      </p:sp>
      <p:sp>
        <p:nvSpPr>
          <p:cNvPr id="11" name="Rectangle 10"/>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a typeface="+mn-ea"/>
              <a:cs typeface="+mn-cs"/>
            </a:endParaRPr>
          </a:p>
        </p:txBody>
      </p:sp>
      <p:sp>
        <p:nvSpPr>
          <p:cNvPr id="12" name="Rectangle 11"/>
          <p:cNvSpPr/>
          <p:nvPr/>
        </p:nvSpPr>
        <p:spPr>
          <a:xfrm>
            <a:off x="152400" y="1371600"/>
            <a:ext cx="8832850"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3" name="Rectangle 12"/>
          <p:cNvSpPr>
            <a:spLocks noChangeArrowheads="1"/>
          </p:cNvSpPr>
          <p:nvPr/>
        </p:nvSpPr>
        <p:spPr bwMode="auto">
          <a:xfrm>
            <a:off x="146050" y="6391275"/>
            <a:ext cx="8832850" cy="311150"/>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a typeface="+mn-ea"/>
              <a:cs typeface="+mn-cs"/>
            </a:endParaRPr>
          </a:p>
        </p:txBody>
      </p:sp>
      <p:sp>
        <p:nvSpPr>
          <p:cNvPr id="14" name="Straight Connector 13"/>
          <p:cNvSpPr>
            <a:spLocks noChangeShapeType="1"/>
          </p:cNvSpPr>
          <p:nvPr/>
        </p:nvSpPr>
        <p:spPr bwMode="auto">
          <a:xfrm>
            <a:off x="152400" y="1279525"/>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ea typeface="+mn-ea"/>
              <a:cs typeface="+mn-cs"/>
            </a:endParaRPr>
          </a:p>
        </p:txBody>
      </p:sp>
      <p:sp>
        <p:nvSpPr>
          <p:cNvPr id="15" name="Rectangle 14"/>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ea typeface="+mn-ea"/>
              <a:cs typeface="+mn-cs"/>
            </a:endParaRPr>
          </a:p>
        </p:txBody>
      </p:sp>
      <p:sp>
        <p:nvSpPr>
          <p:cNvPr id="16" name="Oval 15"/>
          <p:cNvSpPr/>
          <p:nvPr/>
        </p:nvSpPr>
        <p:spPr>
          <a:xfrm>
            <a:off x="4267200" y="955675"/>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7" name="Oval 16"/>
          <p:cNvSpPr/>
          <p:nvPr/>
        </p:nvSpPr>
        <p:spPr>
          <a:xfrm>
            <a:off x="4362450" y="1050925"/>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24" name="Content Placeholder 23"/>
          <p:cNvSpPr>
            <a:spLocks noGrp="1"/>
          </p:cNvSpPr>
          <p:nvPr>
            <p:ph sz="quarter" idx="2"/>
          </p:nvPr>
        </p:nvSpPr>
        <p:spPr>
          <a:xfrm>
            <a:off x="301752" y="2471383"/>
            <a:ext cx="4041648" cy="381840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6" name="Content Placeholder 25"/>
          <p:cNvSpPr>
            <a:spLocks noGrp="1"/>
          </p:cNvSpPr>
          <p:nvPr>
            <p:ph sz="quarter" idx="4"/>
          </p:nvPr>
        </p:nvSpPr>
        <p:spPr>
          <a:xfrm>
            <a:off x="4800600" y="2471383"/>
            <a:ext cx="4038600" cy="382219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3" name="Title 22"/>
          <p:cNvSpPr>
            <a:spLocks noGrp="1"/>
          </p:cNvSpPr>
          <p:nvPr>
            <p:ph type="title"/>
          </p:nvPr>
        </p:nvSpPr>
        <p:spPr/>
        <p:txBody>
          <a:bodyPr rtlCol="0"/>
          <a:lstStyle/>
          <a:p>
            <a:r>
              <a:rPr lang="en-US" smtClean="0"/>
              <a:t>Click to edit Master title style</a:t>
            </a:r>
            <a:endParaRPr lang="en-US"/>
          </a:p>
        </p:txBody>
      </p:sp>
      <p:sp>
        <p:nvSpPr>
          <p:cNvPr id="18" name="Date Placeholder 6"/>
          <p:cNvSpPr>
            <a:spLocks noGrp="1"/>
          </p:cNvSpPr>
          <p:nvPr>
            <p:ph type="dt" sz="half" idx="10"/>
          </p:nvPr>
        </p:nvSpPr>
        <p:spPr/>
        <p:txBody>
          <a:bodyPr/>
          <a:lstStyle>
            <a:lvl1pPr>
              <a:defRPr/>
            </a:lvl1pPr>
          </a:lstStyle>
          <a:p>
            <a:pPr>
              <a:defRPr/>
            </a:pPr>
            <a:fld id="{B34C1C8C-CEE4-4F22-9ADD-ACF3B41DBE5A}" type="datetimeFigureOut">
              <a:rPr lang="en-US"/>
              <a:pPr>
                <a:defRPr/>
              </a:pPr>
              <a:t>2/8/11</a:t>
            </a:fld>
            <a:endParaRPr lang="en-US"/>
          </a:p>
        </p:txBody>
      </p:sp>
      <p:sp>
        <p:nvSpPr>
          <p:cNvPr id="19" name="Footer Placeholder 7"/>
          <p:cNvSpPr>
            <a:spLocks noGrp="1"/>
          </p:cNvSpPr>
          <p:nvPr>
            <p:ph type="ftr" sz="quarter" idx="11"/>
          </p:nvPr>
        </p:nvSpPr>
        <p:spPr>
          <a:xfrm>
            <a:off x="304800" y="6410325"/>
            <a:ext cx="3581400" cy="365125"/>
          </a:xfrm>
        </p:spPr>
        <p:txBody>
          <a:bodyPr/>
          <a:lstStyle>
            <a:lvl1pPr>
              <a:defRPr/>
            </a:lvl1pPr>
          </a:lstStyle>
          <a:p>
            <a:pPr>
              <a:defRPr/>
            </a:pPr>
            <a:endParaRPr lang="en-US"/>
          </a:p>
        </p:txBody>
      </p:sp>
      <p:sp>
        <p:nvSpPr>
          <p:cNvPr id="20" name="Slide Number Placeholder 8"/>
          <p:cNvSpPr>
            <a:spLocks noGrp="1"/>
          </p:cNvSpPr>
          <p:nvPr>
            <p:ph type="sldNum" sz="quarter" idx="12"/>
          </p:nvPr>
        </p:nvSpPr>
        <p:spPr>
          <a:xfrm>
            <a:off x="4343400" y="1042988"/>
            <a:ext cx="457200" cy="441325"/>
          </a:xfrm>
        </p:spPr>
        <p:txBody>
          <a:bodyPr/>
          <a:lstStyle>
            <a:lvl1pPr algn="ctr">
              <a:defRPr smtClean="0"/>
            </a:lvl1pPr>
          </a:lstStyle>
          <a:p>
            <a:pPr>
              <a:defRPr/>
            </a:pPr>
            <a:fld id="{F8012251-B9EC-41B1-8A72-BAA1466D633C}"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pPr>
              <a:defRPr/>
            </a:pPr>
            <a:fld id="{19610257-EF5D-45E9-BFA5-6BF1B014585D}" type="datetimeFigureOut">
              <a:rPr lang="en-US"/>
              <a:pPr>
                <a:defRPr/>
              </a:pPr>
              <a:t>2/8/11</a:t>
            </a:fld>
            <a:endParaRPr lang="en-US"/>
          </a:p>
        </p:txBody>
      </p:sp>
      <p:sp>
        <p:nvSpPr>
          <p:cNvPr id="4" name="Footer Placeholder 3"/>
          <p:cNvSpPr>
            <a:spLocks noGrp="1"/>
          </p:cNvSpPr>
          <p:nvPr>
            <p:ph type="ftr" sz="quarter" idx="11"/>
          </p:nvPr>
        </p:nvSpPr>
        <p:spPr/>
        <p:txBody>
          <a:bodyPr/>
          <a:lstStyle>
            <a:lvl1pPr>
              <a:defRPr/>
            </a:lvl1pPr>
          </a:lstStyle>
          <a:p>
            <a:pPr>
              <a:defRPr/>
            </a:pPr>
            <a:endParaRPr lang="en-US"/>
          </a:p>
        </p:txBody>
      </p:sp>
      <p:sp>
        <p:nvSpPr>
          <p:cNvPr id="5" name="Slide Number Placeholder 4"/>
          <p:cNvSpPr>
            <a:spLocks noGrp="1"/>
          </p:cNvSpPr>
          <p:nvPr>
            <p:ph type="sldNum" sz="quarter" idx="12"/>
          </p:nvPr>
        </p:nvSpPr>
        <p:spPr>
          <a:xfrm>
            <a:off x="4343400" y="1036638"/>
            <a:ext cx="457200" cy="441325"/>
          </a:xfrm>
        </p:spPr>
        <p:txBody>
          <a:bodyPr/>
          <a:lstStyle>
            <a:lvl1pPr>
              <a:defRPr/>
            </a:lvl1pPr>
          </a:lstStyle>
          <a:p>
            <a:pPr>
              <a:defRPr/>
            </a:pPr>
            <a:fld id="{DF50EC97-4ABD-43B0-A15C-335C3B1302F9}"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blank" preserve="1">
  <p:cSld name="Blank">
    <p:spTree>
      <p:nvGrpSpPr>
        <p:cNvPr id="1" name=""/>
        <p:cNvGrpSpPr/>
        <p:nvPr/>
      </p:nvGrpSpPr>
      <p:grpSpPr>
        <a:xfrm>
          <a:off x="0" y="0"/>
          <a:ext cx="0" cy="0"/>
          <a:chOff x="0" y="0"/>
          <a:chExt cx="0" cy="0"/>
        </a:xfrm>
      </p:grpSpPr>
      <p:sp>
        <p:nvSpPr>
          <p:cNvPr id="2" name="Rectangle 1"/>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a typeface="+mn-ea"/>
              <a:cs typeface="+mn-cs"/>
            </a:endParaRPr>
          </a:p>
        </p:txBody>
      </p:sp>
      <p:sp>
        <p:nvSpPr>
          <p:cNvPr id="3" name="Rectangle 2"/>
          <p:cNvSpPr>
            <a:spLocks noChangeArrowheads="1"/>
          </p:cNvSpPr>
          <p:nvPr/>
        </p:nvSpPr>
        <p:spPr bwMode="white">
          <a:xfrm>
            <a:off x="0" y="0"/>
            <a:ext cx="9144000" cy="155575"/>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a typeface="+mn-ea"/>
              <a:cs typeface="+mn-cs"/>
            </a:endParaRPr>
          </a:p>
        </p:txBody>
      </p:sp>
      <p:sp>
        <p:nvSpPr>
          <p:cNvPr id="4" name="Rectangle 3"/>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a typeface="+mn-ea"/>
              <a:cs typeface="+mn-cs"/>
            </a:endParaRPr>
          </a:p>
        </p:txBody>
      </p:sp>
      <p:sp>
        <p:nvSpPr>
          <p:cNvPr id="5" name="Rectangle 4"/>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a typeface="+mn-ea"/>
              <a:cs typeface="+mn-cs"/>
            </a:endParaRPr>
          </a:p>
        </p:txBody>
      </p:sp>
      <p:sp>
        <p:nvSpPr>
          <p:cNvPr id="6" name="Rectangle 5"/>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a typeface="+mn-ea"/>
              <a:cs typeface="+mn-cs"/>
            </a:endParaRPr>
          </a:p>
        </p:txBody>
      </p:sp>
      <p:sp>
        <p:nvSpPr>
          <p:cNvPr id="7" name="Rectangle 6"/>
          <p:cNvSpPr>
            <a:spLocks noChangeArrowheads="1"/>
          </p:cNvSpPr>
          <p:nvPr/>
        </p:nvSpPr>
        <p:spPr bwMode="auto">
          <a:xfrm>
            <a:off x="152400" y="15875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ea typeface="+mn-ea"/>
              <a:cs typeface="+mn-cs"/>
            </a:endParaRPr>
          </a:p>
        </p:txBody>
      </p:sp>
      <p:sp>
        <p:nvSpPr>
          <p:cNvPr id="8" name="Date Placeholder 1"/>
          <p:cNvSpPr>
            <a:spLocks noGrp="1"/>
          </p:cNvSpPr>
          <p:nvPr>
            <p:ph type="dt" sz="half" idx="10"/>
          </p:nvPr>
        </p:nvSpPr>
        <p:spPr/>
        <p:txBody>
          <a:bodyPr/>
          <a:lstStyle>
            <a:lvl1pPr>
              <a:defRPr/>
            </a:lvl1pPr>
          </a:lstStyle>
          <a:p>
            <a:pPr>
              <a:defRPr/>
            </a:pPr>
            <a:fld id="{39E11B29-63FB-4A6B-AE3F-91B8D8FC86FD}" type="datetimeFigureOut">
              <a:rPr lang="en-US"/>
              <a:pPr>
                <a:defRPr/>
              </a:pPr>
              <a:t>2/8/11</a:t>
            </a:fld>
            <a:endParaRPr lang="en-US"/>
          </a:p>
        </p:txBody>
      </p:sp>
      <p:sp>
        <p:nvSpPr>
          <p:cNvPr id="9" name="Footer Placeholder 2"/>
          <p:cNvSpPr>
            <a:spLocks noGrp="1"/>
          </p:cNvSpPr>
          <p:nvPr>
            <p:ph type="ftr" sz="quarter" idx="11"/>
          </p:nvPr>
        </p:nvSpPr>
        <p:spPr/>
        <p:txBody>
          <a:bodyPr/>
          <a:lstStyle>
            <a:lvl1pPr>
              <a:defRPr/>
            </a:lvl1pPr>
          </a:lstStyle>
          <a:p>
            <a:pPr>
              <a:defRPr/>
            </a:pPr>
            <a:endParaRPr lang="en-US"/>
          </a:p>
        </p:txBody>
      </p:sp>
      <p:sp>
        <p:nvSpPr>
          <p:cNvPr id="10" name="Slide Number Placeholder 3"/>
          <p:cNvSpPr>
            <a:spLocks noGrp="1"/>
          </p:cNvSpPr>
          <p:nvPr>
            <p:ph type="sldNum" sz="quarter" idx="12"/>
          </p:nvPr>
        </p:nvSpPr>
        <p:spPr>
          <a:xfrm>
            <a:off x="4267200" y="6324600"/>
            <a:ext cx="609600" cy="441325"/>
          </a:xfrm>
        </p:spPr>
        <p:txBody>
          <a:bodyPr/>
          <a:lstStyle>
            <a:lvl1pPr>
              <a:defRPr smtClean="0">
                <a:solidFill>
                  <a:srgbClr val="FFFFFF"/>
                </a:solidFill>
              </a:defRPr>
            </a:lvl1pPr>
          </a:lstStyle>
          <a:p>
            <a:pPr>
              <a:defRPr/>
            </a:pPr>
            <a:fld id="{E7B2CE70-924E-4E05-873D-AE7F771D9D69}"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objTx" preserve="1">
  <p:cSld name="Content with Caption">
    <p:spTree>
      <p:nvGrpSpPr>
        <p:cNvPr id="1" name=""/>
        <p:cNvGrpSpPr/>
        <p:nvPr/>
      </p:nvGrpSpPr>
      <p:grpSpPr>
        <a:xfrm>
          <a:off x="0" y="0"/>
          <a:ext cx="0" cy="0"/>
          <a:chOff x="0" y="0"/>
          <a:chExt cx="0" cy="0"/>
        </a:xfrm>
      </p:grpSpPr>
      <p:sp>
        <p:nvSpPr>
          <p:cNvPr id="5" name="Rectangle 4"/>
          <p:cNvSpPr>
            <a:spLocks noChangeArrowheads="1"/>
          </p:cNvSpPr>
          <p:nvPr/>
        </p:nvSpPr>
        <p:spPr bwMode="auto">
          <a:xfrm>
            <a:off x="152400" y="152400"/>
            <a:ext cx="8832850" cy="304800"/>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a typeface="+mn-ea"/>
              <a:cs typeface="+mn-cs"/>
            </a:endParaRPr>
          </a:p>
        </p:txBody>
      </p:sp>
      <p:sp>
        <p:nvSpPr>
          <p:cNvPr id="6" name="Rectangle 5"/>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a typeface="+mn-ea"/>
              <a:cs typeface="+mn-cs"/>
            </a:endParaRPr>
          </a:p>
        </p:txBody>
      </p:sp>
      <p:sp>
        <p:nvSpPr>
          <p:cNvPr id="7" name="Rectangle 6"/>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a typeface="+mn-ea"/>
              <a:cs typeface="+mn-cs"/>
            </a:endParaRPr>
          </a:p>
        </p:txBody>
      </p:sp>
      <p:sp>
        <p:nvSpPr>
          <p:cNvPr id="8" name="Rectangle 7"/>
          <p:cNvSpPr>
            <a:spLocks noChangeArrowheads="1"/>
          </p:cNvSpPr>
          <p:nvPr/>
        </p:nvSpPr>
        <p:spPr bwMode="white">
          <a:xfrm>
            <a:off x="0" y="0"/>
            <a:ext cx="9144000" cy="119063"/>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a typeface="+mn-ea"/>
              <a:cs typeface="+mn-cs"/>
            </a:endParaRPr>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a typeface="+mn-ea"/>
              <a:cs typeface="+mn-cs"/>
            </a:endParaRPr>
          </a:p>
        </p:txBody>
      </p:sp>
      <p:sp>
        <p:nvSpPr>
          <p:cNvPr id="10" name="Rectangle 9"/>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 name="Rectangle 10"/>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ea typeface="+mn-ea"/>
              <a:cs typeface="+mn-cs"/>
            </a:endParaRPr>
          </a:p>
        </p:txBody>
      </p:sp>
      <p:sp>
        <p:nvSpPr>
          <p:cNvPr id="12" name="Straight Connector 11"/>
          <p:cNvSpPr>
            <a:spLocks noChangeShapeType="1"/>
          </p:cNvSpPr>
          <p:nvPr/>
        </p:nvSpPr>
        <p:spPr bwMode="auto">
          <a:xfrm>
            <a:off x="152400" y="533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ea typeface="+mn-ea"/>
              <a:cs typeface="+mn-cs"/>
            </a:endParaRPr>
          </a:p>
        </p:txBody>
      </p:sp>
      <p:sp>
        <p:nvSpPr>
          <p:cNvPr id="13" name="Oval 12"/>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Oval 13"/>
          <p:cNvSpPr/>
          <p:nvPr/>
        </p:nvSpPr>
        <p:spPr>
          <a:xfrm>
            <a:off x="1390650" y="323850"/>
            <a:ext cx="419100"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Rectangle 14"/>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a typeface="+mn-ea"/>
              <a:cs typeface="+mn-cs"/>
            </a:endParaRPr>
          </a:p>
        </p:txBody>
      </p:sp>
      <p:sp>
        <p:nvSpPr>
          <p:cNvPr id="2" name="Title 1"/>
          <p:cNvSpPr>
            <a:spLocks noGrp="1"/>
          </p:cNvSpPr>
          <p:nvPr>
            <p:ph type="title"/>
          </p:nvPr>
        </p:nvSpPr>
        <p:spPr>
          <a:xfrm>
            <a:off x="381000" y="914400"/>
            <a:ext cx="2362200" cy="990600"/>
          </a:xfrm>
        </p:spPr>
        <p:txBody>
          <a:bodyPr>
            <a:noAutofit/>
          </a:bodyPr>
          <a:lstStyle>
            <a:lvl1pPr algn="l">
              <a:buNone/>
              <a:defRPr sz="2200" b="1">
                <a:solidFill>
                  <a:srgbClr val="FFFFFF"/>
                </a:solidFill>
              </a:defRPr>
            </a:lvl1pPr>
          </a:lstStyle>
          <a:p>
            <a:r>
              <a:rPr lang="en-US" smtClean="0"/>
              <a:t>Click to edit Master title style</a:t>
            </a:r>
            <a:endParaRPr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20" name="Content Placeholder 19"/>
          <p:cNvSpPr>
            <a:spLocks noGrp="1"/>
          </p:cNvSpPr>
          <p:nvPr>
            <p:ph sz="quarter" idx="1"/>
          </p:nvPr>
        </p:nvSpPr>
        <p:spPr>
          <a:xfrm>
            <a:off x="3124200" y="685800"/>
            <a:ext cx="5638800" cy="5410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6" name="Slide Number Placeholder 6"/>
          <p:cNvSpPr>
            <a:spLocks noGrp="1"/>
          </p:cNvSpPr>
          <p:nvPr>
            <p:ph type="sldNum" sz="quarter" idx="10"/>
          </p:nvPr>
        </p:nvSpPr>
        <p:spPr>
          <a:xfrm>
            <a:off x="1371600" y="312738"/>
            <a:ext cx="457200" cy="441325"/>
          </a:xfrm>
        </p:spPr>
        <p:txBody>
          <a:bodyPr/>
          <a:lstStyle>
            <a:lvl1pPr>
              <a:defRPr smtClean="0">
                <a:solidFill>
                  <a:schemeClr val="accent3">
                    <a:shade val="75000"/>
                  </a:schemeClr>
                </a:solidFill>
              </a:defRPr>
            </a:lvl1pPr>
          </a:lstStyle>
          <a:p>
            <a:pPr>
              <a:defRPr/>
            </a:pPr>
            <a:fld id="{73979EDE-1056-4481-BE36-4D789CF2E5B1}" type="slidenum">
              <a:rPr lang="en-US"/>
              <a:pPr>
                <a:defRPr/>
              </a:pPr>
              <a:t>‹#›</a:t>
            </a:fld>
            <a:endParaRPr lang="en-US"/>
          </a:p>
        </p:txBody>
      </p:sp>
      <p:sp>
        <p:nvSpPr>
          <p:cNvPr id="17" name="Date Placeholder 4"/>
          <p:cNvSpPr>
            <a:spLocks noGrp="1"/>
          </p:cNvSpPr>
          <p:nvPr>
            <p:ph type="dt" sz="half" idx="11"/>
          </p:nvPr>
        </p:nvSpPr>
        <p:spPr/>
        <p:txBody>
          <a:bodyPr/>
          <a:lstStyle>
            <a:lvl1pPr>
              <a:defRPr/>
            </a:lvl1pPr>
          </a:lstStyle>
          <a:p>
            <a:pPr>
              <a:defRPr/>
            </a:pPr>
            <a:fld id="{248D1525-8095-4003-87FA-7EC210929BA7}" type="datetimeFigureOut">
              <a:rPr lang="en-US"/>
              <a:pPr>
                <a:defRPr/>
              </a:pPr>
              <a:t>2/8/11</a:t>
            </a:fld>
            <a:endParaRPr lang="en-US"/>
          </a:p>
        </p:txBody>
      </p:sp>
      <p:sp>
        <p:nvSpPr>
          <p:cNvPr id="18" name="Footer Placeholder 5"/>
          <p:cNvSpPr>
            <a:spLocks noGrp="1"/>
          </p:cNvSpPr>
          <p:nvPr>
            <p:ph type="ftr" sz="quarter" idx="12"/>
          </p:nvPr>
        </p:nvSpPr>
        <p:spPr>
          <a:xfrm>
            <a:off x="301625" y="6410325"/>
            <a:ext cx="3382963" cy="366713"/>
          </a:xfrm>
        </p:spPr>
        <p:txBody>
          <a:bodyPr/>
          <a:lstStyle>
            <a:lvl1pPr>
              <a:defRPr/>
            </a:lvl1pPr>
          </a:lstStyle>
          <a:p>
            <a:pPr>
              <a:defRPr/>
            </a:pP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picTx" preserve="1">
  <p:cSld name="Picture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152400" y="533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ea typeface="+mn-ea"/>
              <a:cs typeface="+mn-cs"/>
            </a:endParaRPr>
          </a:p>
        </p:txBody>
      </p:sp>
      <p:sp>
        <p:nvSpPr>
          <p:cNvPr id="6" name="Rectangle 5"/>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a typeface="+mn-ea"/>
              <a:cs typeface="+mn-cs"/>
            </a:endParaRPr>
          </a:p>
        </p:txBody>
      </p:sp>
      <p:sp>
        <p:nvSpPr>
          <p:cNvPr id="7" name="Rectangle 6"/>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a typeface="+mn-ea"/>
              <a:cs typeface="+mn-cs"/>
            </a:endParaRPr>
          </a:p>
        </p:txBody>
      </p:sp>
      <p:sp>
        <p:nvSpPr>
          <p:cNvPr id="8" name="Rectangle 7"/>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a typeface="+mn-ea"/>
              <a:cs typeface="+mn-cs"/>
            </a:endParaRPr>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ea typeface="+mn-ea"/>
              <a:cs typeface="+mn-cs"/>
            </a:endParaRPr>
          </a:p>
        </p:txBody>
      </p:sp>
      <p:sp>
        <p:nvSpPr>
          <p:cNvPr id="10" name="Rectangle 9"/>
          <p:cNvSpPr>
            <a:spLocks noChangeArrowheads="1"/>
          </p:cNvSpPr>
          <p:nvPr/>
        </p:nvSpPr>
        <p:spPr bwMode="auto">
          <a:xfrm>
            <a:off x="152400" y="152400"/>
            <a:ext cx="8832850" cy="301625"/>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a typeface="+mn-ea"/>
              <a:cs typeface="+mn-cs"/>
            </a:endParaRPr>
          </a:p>
        </p:txBody>
      </p:sp>
      <p:sp>
        <p:nvSpPr>
          <p:cNvPr id="11" name="Rectangle 10"/>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2" name="Rectangle 11"/>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ea typeface="+mn-ea"/>
              <a:cs typeface="+mn-cs"/>
            </a:endParaRPr>
          </a:p>
        </p:txBody>
      </p:sp>
      <p:sp>
        <p:nvSpPr>
          <p:cNvPr id="13" name="Oval 12"/>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Oval 13"/>
          <p:cNvSpPr/>
          <p:nvPr/>
        </p:nvSpPr>
        <p:spPr>
          <a:xfrm>
            <a:off x="1390650" y="323850"/>
            <a:ext cx="419100"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Rectangle 14"/>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a typeface="+mn-ea"/>
              <a:cs typeface="+mn-cs"/>
            </a:endParaRPr>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lang="en-US" smtClean="0"/>
              <a:t>Click to edit Master title style</a:t>
            </a:r>
            <a:endParaRPr lang="en-US"/>
          </a:p>
        </p:txBody>
      </p:sp>
      <p:sp>
        <p:nvSpPr>
          <p:cNvPr id="3" name="Picture Placeholder 2"/>
          <p:cNvSpPr>
            <a:spLocks noGrp="1"/>
          </p:cNvSpPr>
          <p:nvPr>
            <p:ph type="pic" idx="1"/>
          </p:nvPr>
        </p:nvSpPr>
        <p:spPr>
          <a:xfrm>
            <a:off x="3000375" y="609600"/>
            <a:ext cx="5867400" cy="4267200"/>
          </a:xfrm>
        </p:spPr>
        <p:txBody>
          <a:bodyPr>
            <a:normAutofit/>
          </a:bodyPr>
          <a:lstStyle>
            <a:lvl1pPr marL="0" indent="0">
              <a:buNone/>
              <a:defRPr sz="3200"/>
            </a:lvl1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a:r>
              <a:rPr lang="en-US" smtClean="0"/>
              <a:t>Click to edit Master text styles</a:t>
            </a:r>
          </a:p>
        </p:txBody>
      </p:sp>
      <p:sp>
        <p:nvSpPr>
          <p:cNvPr id="16" name="Slide Number Placeholder 6"/>
          <p:cNvSpPr>
            <a:spLocks noGrp="1"/>
          </p:cNvSpPr>
          <p:nvPr>
            <p:ph type="sldNum" sz="quarter" idx="10"/>
          </p:nvPr>
        </p:nvSpPr>
        <p:spPr>
          <a:xfrm>
            <a:off x="1371600" y="312738"/>
            <a:ext cx="457200" cy="441325"/>
          </a:xfrm>
        </p:spPr>
        <p:txBody>
          <a:bodyPr/>
          <a:lstStyle>
            <a:lvl1pPr>
              <a:defRPr/>
            </a:lvl1pPr>
          </a:lstStyle>
          <a:p>
            <a:pPr>
              <a:defRPr/>
            </a:pPr>
            <a:fld id="{C5DE0CA4-3BD5-4FDB-A2E9-02A2F684E90A}" type="slidenum">
              <a:rPr lang="en-US"/>
              <a:pPr>
                <a:defRPr/>
              </a:pPr>
              <a:t>‹#›</a:t>
            </a:fld>
            <a:endParaRPr lang="en-US"/>
          </a:p>
        </p:txBody>
      </p:sp>
      <p:sp>
        <p:nvSpPr>
          <p:cNvPr id="17" name="Date Placeholder 4"/>
          <p:cNvSpPr>
            <a:spLocks noGrp="1"/>
          </p:cNvSpPr>
          <p:nvPr>
            <p:ph type="dt" sz="half" idx="11"/>
          </p:nvPr>
        </p:nvSpPr>
        <p:spPr>
          <a:xfrm>
            <a:off x="5788025" y="6405563"/>
            <a:ext cx="3044825" cy="365125"/>
          </a:xfrm>
        </p:spPr>
        <p:txBody>
          <a:bodyPr/>
          <a:lstStyle>
            <a:lvl1pPr>
              <a:defRPr/>
            </a:lvl1pPr>
          </a:lstStyle>
          <a:p>
            <a:pPr>
              <a:defRPr/>
            </a:pPr>
            <a:fld id="{DD1A5C29-67B2-4653-A51E-96D5F2F5EC58}" type="datetimeFigureOut">
              <a:rPr lang="en-US"/>
              <a:pPr>
                <a:defRPr/>
              </a:pPr>
              <a:t>2/8/11</a:t>
            </a:fld>
            <a:endParaRPr lang="en-US"/>
          </a:p>
        </p:txBody>
      </p:sp>
      <p:sp>
        <p:nvSpPr>
          <p:cNvPr id="18" name="Footer Placeholder 5"/>
          <p:cNvSpPr>
            <a:spLocks noGrp="1"/>
          </p:cNvSpPr>
          <p:nvPr>
            <p:ph type="ftr" sz="quarter" idx="12"/>
          </p:nvPr>
        </p:nvSpPr>
        <p:spPr>
          <a:xfrm>
            <a:off x="301625" y="6410325"/>
            <a:ext cx="3584575" cy="366713"/>
          </a:xfrm>
        </p:spPr>
        <p:txBody>
          <a:bodyPr/>
          <a:lstStyle>
            <a:lvl1pPr>
              <a:defRPr/>
            </a:lvl1pPr>
          </a:lstStyle>
          <a:p>
            <a:pPr>
              <a:defRPr/>
            </a:pP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a typeface="+mn-ea"/>
              <a:cs typeface="+mn-cs"/>
            </a:endParaRPr>
          </a:p>
        </p:txBody>
      </p:sp>
      <p:sp>
        <p:nvSpPr>
          <p:cNvPr id="16" name="Rectangle 15"/>
          <p:cNvSpPr>
            <a:spLocks noChangeArrowheads="1"/>
          </p:cNvSpPr>
          <p:nvPr/>
        </p:nvSpPr>
        <p:spPr bwMode="white">
          <a:xfrm>
            <a:off x="0" y="0"/>
            <a:ext cx="9144000" cy="1393825"/>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a typeface="+mn-ea"/>
              <a:cs typeface="+mn-cs"/>
            </a:endParaRPr>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a typeface="+mn-ea"/>
              <a:cs typeface="+mn-cs"/>
            </a:endParaRPr>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a typeface="+mn-ea"/>
              <a:cs typeface="+mn-cs"/>
            </a:endParaRPr>
          </a:p>
        </p:txBody>
      </p:sp>
      <p:sp>
        <p:nvSpPr>
          <p:cNvPr id="9" name="Rectangle 8"/>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a typeface="+mn-ea"/>
              <a:cs typeface="+mn-cs"/>
            </a:endParaRPr>
          </a:p>
        </p:txBody>
      </p:sp>
      <p:sp>
        <p:nvSpPr>
          <p:cNvPr id="14" name="Date Placeholder 13"/>
          <p:cNvSpPr>
            <a:spLocks noGrp="1"/>
          </p:cNvSpPr>
          <p:nvPr>
            <p:ph type="dt" sz="half" idx="2"/>
          </p:nvPr>
        </p:nvSpPr>
        <p:spPr>
          <a:xfrm>
            <a:off x="5791200" y="6405563"/>
            <a:ext cx="3044825" cy="365125"/>
          </a:xfrm>
          <a:prstGeom prst="rect">
            <a:avLst/>
          </a:prstGeom>
        </p:spPr>
        <p:txBody>
          <a:bodyPr vert="horz"/>
          <a:lstStyle>
            <a:lvl1pPr algn="r" eaLnBrk="1" fontAlgn="auto" latinLnBrk="0" hangingPunct="1">
              <a:spcBef>
                <a:spcPts val="0"/>
              </a:spcBef>
              <a:spcAft>
                <a:spcPts val="0"/>
              </a:spcAft>
              <a:defRPr kumimoji="0" sz="1400" smtClean="0">
                <a:solidFill>
                  <a:srgbClr val="FFFFFF"/>
                </a:solidFill>
                <a:latin typeface="+mn-lt"/>
                <a:ea typeface="+mn-ea"/>
                <a:cs typeface="+mn-cs"/>
              </a:defRPr>
            </a:lvl1pPr>
          </a:lstStyle>
          <a:p>
            <a:pPr>
              <a:defRPr/>
            </a:pPr>
            <a:fld id="{C800455C-FACB-4C34-B9FF-BE688701C40C}" type="datetimeFigureOut">
              <a:rPr lang="en-US"/>
              <a:pPr>
                <a:defRPr/>
              </a:pPr>
              <a:t>2/8/11</a:t>
            </a:fld>
            <a:endParaRPr lang="en-US"/>
          </a:p>
        </p:txBody>
      </p:sp>
      <p:sp>
        <p:nvSpPr>
          <p:cNvPr id="3" name="Footer Placeholder 2"/>
          <p:cNvSpPr>
            <a:spLocks noGrp="1"/>
          </p:cNvSpPr>
          <p:nvPr>
            <p:ph type="ftr" sz="quarter" idx="3"/>
          </p:nvPr>
        </p:nvSpPr>
        <p:spPr>
          <a:xfrm>
            <a:off x="304800" y="6410325"/>
            <a:ext cx="3581400" cy="366713"/>
          </a:xfrm>
          <a:prstGeom prst="rect">
            <a:avLst/>
          </a:prstGeom>
        </p:spPr>
        <p:txBody>
          <a:bodyPr vert="horz"/>
          <a:lstStyle>
            <a:lvl1pPr algn="l" eaLnBrk="1" fontAlgn="auto" latinLnBrk="0" hangingPunct="1">
              <a:spcBef>
                <a:spcPts val="0"/>
              </a:spcBef>
              <a:spcAft>
                <a:spcPts val="0"/>
              </a:spcAft>
              <a:defRPr kumimoji="0" sz="1200">
                <a:solidFill>
                  <a:srgbClr val="FFFFFF"/>
                </a:solidFill>
                <a:latin typeface="+mn-lt"/>
                <a:ea typeface="+mn-ea"/>
                <a:cs typeface="+mn-cs"/>
              </a:defRPr>
            </a:lvl1pPr>
          </a:lstStyle>
          <a:p>
            <a:pPr>
              <a:defRPr/>
            </a:pPr>
            <a:endParaRPr lang="en-US"/>
          </a:p>
        </p:txBody>
      </p:sp>
      <p:sp>
        <p:nvSpPr>
          <p:cNvPr id="8" name="Rectangle 7"/>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ea typeface="+mn-ea"/>
              <a:cs typeface="+mn-cs"/>
            </a:endParaRPr>
          </a:p>
        </p:txBody>
      </p:sp>
      <p:sp>
        <p:nvSpPr>
          <p:cNvPr id="10" name="Straight Connector 9"/>
          <p:cNvSpPr>
            <a:spLocks noChangeShapeType="1"/>
          </p:cNvSpPr>
          <p:nvPr/>
        </p:nvSpPr>
        <p:spPr bwMode="auto">
          <a:xfrm>
            <a:off x="152400" y="1276350"/>
            <a:ext cx="8832850"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ea typeface="+mn-ea"/>
              <a:cs typeface="+mn-cs"/>
            </a:endParaRPr>
          </a:p>
        </p:txBody>
      </p:sp>
      <p:sp>
        <p:nvSpPr>
          <p:cNvPr id="12" name="Oval 11"/>
          <p:cNvSpPr/>
          <p:nvPr/>
        </p:nvSpPr>
        <p:spPr>
          <a:xfrm>
            <a:off x="4267200" y="955675"/>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Oval 14"/>
          <p:cNvSpPr/>
          <p:nvPr/>
        </p:nvSpPr>
        <p:spPr>
          <a:xfrm>
            <a:off x="4362450" y="1050925"/>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3" name="Slide Number Placeholder 22"/>
          <p:cNvSpPr>
            <a:spLocks noGrp="1"/>
          </p:cNvSpPr>
          <p:nvPr>
            <p:ph type="sldNum" sz="quarter" idx="4"/>
          </p:nvPr>
        </p:nvSpPr>
        <p:spPr>
          <a:xfrm>
            <a:off x="4343400" y="1039813"/>
            <a:ext cx="457200" cy="441325"/>
          </a:xfrm>
          <a:prstGeom prst="rect">
            <a:avLst/>
          </a:prstGeom>
        </p:spPr>
        <p:txBody>
          <a:bodyPr vert="horz" lIns="45720" rIns="45720" anchor="ctr">
            <a:normAutofit/>
          </a:bodyPr>
          <a:lstStyle>
            <a:lvl1pPr algn="ctr" eaLnBrk="1" fontAlgn="auto" latinLnBrk="0" hangingPunct="1">
              <a:spcBef>
                <a:spcPts val="0"/>
              </a:spcBef>
              <a:spcAft>
                <a:spcPts val="0"/>
              </a:spcAft>
              <a:defRPr kumimoji="0" sz="1600" smtClean="0">
                <a:solidFill>
                  <a:schemeClr val="accent3">
                    <a:shade val="75000"/>
                  </a:schemeClr>
                </a:solidFill>
                <a:latin typeface="+mn-lt"/>
                <a:ea typeface="+mn-ea"/>
                <a:cs typeface="+mn-cs"/>
              </a:defRPr>
            </a:lvl1pPr>
          </a:lstStyle>
          <a:p>
            <a:pPr>
              <a:defRPr/>
            </a:pPr>
            <a:fld id="{14C878B4-130F-4555-A01A-D258E08CB64C}" type="slidenum">
              <a:rPr lang="en-US"/>
              <a:pPr>
                <a:defRPr/>
              </a:pPr>
              <a:t>‹#›</a:t>
            </a:fld>
            <a:endParaRPr lang="en-US"/>
          </a:p>
        </p:txBody>
      </p:sp>
      <p:sp>
        <p:nvSpPr>
          <p:cNvPr id="1038" name="Title Placeholder 21"/>
          <p:cNvSpPr>
            <a:spLocks noGrp="1"/>
          </p:cNvSpPr>
          <p:nvPr>
            <p:ph type="title"/>
          </p:nvPr>
        </p:nvSpPr>
        <p:spPr bwMode="auto">
          <a:xfrm>
            <a:off x="301625" y="228600"/>
            <a:ext cx="8534400" cy="758825"/>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1039" name="Text Placeholder 12"/>
          <p:cNvSpPr>
            <a:spLocks noGrp="1"/>
          </p:cNvSpPr>
          <p:nvPr>
            <p:ph type="body" idx="1"/>
          </p:nvPr>
        </p:nvSpPr>
        <p:spPr bwMode="auto">
          <a:xfrm>
            <a:off x="301625" y="1524000"/>
            <a:ext cx="8534400" cy="45989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 bg1="lt1" tx1="dk1" bg2="lt2" tx2="dk2" accent1="accent1" accent2="accent2" accent3="accent3" accent4="accent4" accent5="accent5" accent6="accent6" hlink="hlink" folHlink="folHlink"/>
  <p:sldLayoutIdLst>
    <p:sldLayoutId id="2147484008" r:id="rId1"/>
    <p:sldLayoutId id="2147484009" r:id="rId2"/>
    <p:sldLayoutId id="2147484010" r:id="rId3"/>
    <p:sldLayoutId id="2147484011" r:id="rId4"/>
    <p:sldLayoutId id="2147484012" r:id="rId5"/>
    <p:sldLayoutId id="2147484013" r:id="rId6"/>
    <p:sldLayoutId id="2147484014" r:id="rId7"/>
    <p:sldLayoutId id="2147484015" r:id="rId8"/>
    <p:sldLayoutId id="2147484016" r:id="rId9"/>
    <p:sldLayoutId id="2147484007" r:id="rId10"/>
    <p:sldLayoutId id="2147484017" r:id="rId11"/>
  </p:sldLayoutIdLst>
  <p:txStyles>
    <p:titleStyle>
      <a:lvl1pPr algn="ctr" rtl="0" fontAlgn="base">
        <a:spcBef>
          <a:spcPct val="0"/>
        </a:spcBef>
        <a:spcAft>
          <a:spcPct val="0"/>
        </a:spcAft>
        <a:defRPr sz="3300" kern="1200">
          <a:solidFill>
            <a:srgbClr val="4FB769"/>
          </a:solidFill>
          <a:latin typeface="+mj-lt"/>
          <a:ea typeface="ＭＳ Ｐゴシック" pitchFamily="-72" charset="-128"/>
          <a:cs typeface="ＭＳ Ｐゴシック" pitchFamily="-72" charset="-128"/>
        </a:defRPr>
      </a:lvl1pPr>
      <a:lvl2pPr algn="ctr" rtl="0" fontAlgn="base">
        <a:spcBef>
          <a:spcPct val="0"/>
        </a:spcBef>
        <a:spcAft>
          <a:spcPct val="0"/>
        </a:spcAft>
        <a:defRPr sz="3300">
          <a:solidFill>
            <a:srgbClr val="4FB769"/>
          </a:solidFill>
          <a:latin typeface="Century Gothic" pitchFamily="-72" charset="0"/>
          <a:ea typeface="ＭＳ Ｐゴシック" pitchFamily="-72" charset="-128"/>
          <a:cs typeface="ＭＳ Ｐゴシック" pitchFamily="-72" charset="-128"/>
        </a:defRPr>
      </a:lvl2pPr>
      <a:lvl3pPr algn="ctr" rtl="0" fontAlgn="base">
        <a:spcBef>
          <a:spcPct val="0"/>
        </a:spcBef>
        <a:spcAft>
          <a:spcPct val="0"/>
        </a:spcAft>
        <a:defRPr sz="3300">
          <a:solidFill>
            <a:srgbClr val="4FB769"/>
          </a:solidFill>
          <a:latin typeface="Century Gothic" pitchFamily="-72" charset="0"/>
          <a:ea typeface="ＭＳ Ｐゴシック" pitchFamily="-72" charset="-128"/>
          <a:cs typeface="ＭＳ Ｐゴシック" pitchFamily="-72" charset="-128"/>
        </a:defRPr>
      </a:lvl3pPr>
      <a:lvl4pPr algn="ctr" rtl="0" fontAlgn="base">
        <a:spcBef>
          <a:spcPct val="0"/>
        </a:spcBef>
        <a:spcAft>
          <a:spcPct val="0"/>
        </a:spcAft>
        <a:defRPr sz="3300">
          <a:solidFill>
            <a:srgbClr val="4FB769"/>
          </a:solidFill>
          <a:latin typeface="Century Gothic" pitchFamily="-72" charset="0"/>
          <a:ea typeface="ＭＳ Ｐゴシック" pitchFamily="-72" charset="-128"/>
          <a:cs typeface="ＭＳ Ｐゴシック" pitchFamily="-72" charset="-128"/>
        </a:defRPr>
      </a:lvl4pPr>
      <a:lvl5pPr algn="ctr" rtl="0" fontAlgn="base">
        <a:spcBef>
          <a:spcPct val="0"/>
        </a:spcBef>
        <a:spcAft>
          <a:spcPct val="0"/>
        </a:spcAft>
        <a:defRPr sz="3300">
          <a:solidFill>
            <a:srgbClr val="4FB769"/>
          </a:solidFill>
          <a:latin typeface="Century Gothic" pitchFamily="-72" charset="0"/>
          <a:ea typeface="ＭＳ Ｐゴシック" pitchFamily="-72" charset="-128"/>
          <a:cs typeface="ＭＳ Ｐゴシック" pitchFamily="-72" charset="-128"/>
        </a:defRPr>
      </a:lvl5pPr>
      <a:lvl6pPr marL="457200" algn="ctr" rtl="0" fontAlgn="base">
        <a:spcBef>
          <a:spcPct val="0"/>
        </a:spcBef>
        <a:spcAft>
          <a:spcPct val="0"/>
        </a:spcAft>
        <a:defRPr sz="3300">
          <a:solidFill>
            <a:srgbClr val="4FB769"/>
          </a:solidFill>
          <a:latin typeface="Century Gothic" pitchFamily="-72" charset="0"/>
          <a:ea typeface="ＭＳ Ｐゴシック" pitchFamily="-72" charset="-128"/>
          <a:cs typeface="ＭＳ Ｐゴシック" pitchFamily="-72" charset="-128"/>
        </a:defRPr>
      </a:lvl6pPr>
      <a:lvl7pPr marL="914400" algn="ctr" rtl="0" fontAlgn="base">
        <a:spcBef>
          <a:spcPct val="0"/>
        </a:spcBef>
        <a:spcAft>
          <a:spcPct val="0"/>
        </a:spcAft>
        <a:defRPr sz="3300">
          <a:solidFill>
            <a:srgbClr val="4FB769"/>
          </a:solidFill>
          <a:latin typeface="Century Gothic" pitchFamily="-72" charset="0"/>
          <a:ea typeface="ＭＳ Ｐゴシック" pitchFamily="-72" charset="-128"/>
          <a:cs typeface="ＭＳ Ｐゴシック" pitchFamily="-72" charset="-128"/>
        </a:defRPr>
      </a:lvl7pPr>
      <a:lvl8pPr marL="1371600" algn="ctr" rtl="0" fontAlgn="base">
        <a:spcBef>
          <a:spcPct val="0"/>
        </a:spcBef>
        <a:spcAft>
          <a:spcPct val="0"/>
        </a:spcAft>
        <a:defRPr sz="3300">
          <a:solidFill>
            <a:srgbClr val="4FB769"/>
          </a:solidFill>
          <a:latin typeface="Century Gothic" pitchFamily="-72" charset="0"/>
          <a:ea typeface="ＭＳ Ｐゴシック" pitchFamily="-72" charset="-128"/>
          <a:cs typeface="ＭＳ Ｐゴシック" pitchFamily="-72" charset="-128"/>
        </a:defRPr>
      </a:lvl8pPr>
      <a:lvl9pPr marL="1828800" algn="ctr" rtl="0" fontAlgn="base">
        <a:spcBef>
          <a:spcPct val="0"/>
        </a:spcBef>
        <a:spcAft>
          <a:spcPct val="0"/>
        </a:spcAft>
        <a:defRPr sz="3300">
          <a:solidFill>
            <a:srgbClr val="4FB769"/>
          </a:solidFill>
          <a:latin typeface="Century Gothic" pitchFamily="-72" charset="0"/>
          <a:ea typeface="ＭＳ Ｐゴシック" pitchFamily="-72" charset="-128"/>
          <a:cs typeface="ＭＳ Ｐゴシック" pitchFamily="-72" charset="-128"/>
        </a:defRPr>
      </a:lvl9pPr>
    </p:titleStyle>
    <p:bodyStyle>
      <a:lvl1pPr marL="273050" indent="-273050" algn="l" rtl="0" fontAlgn="base">
        <a:spcBef>
          <a:spcPct val="20000"/>
        </a:spcBef>
        <a:spcAft>
          <a:spcPct val="0"/>
        </a:spcAft>
        <a:buClr>
          <a:schemeClr val="accent1"/>
        </a:buClr>
        <a:buSzPct val="85000"/>
        <a:buFont typeface="Wingdings 2" pitchFamily="-72" charset="2"/>
        <a:buChar char=""/>
        <a:defRPr sz="2700" kern="1200">
          <a:solidFill>
            <a:schemeClr val="tx1"/>
          </a:solidFill>
          <a:latin typeface="+mn-lt"/>
          <a:ea typeface="ＭＳ Ｐゴシック" pitchFamily="-72" charset="-128"/>
          <a:cs typeface="ＭＳ Ｐゴシック" pitchFamily="-72" charset="-128"/>
        </a:defRPr>
      </a:lvl1pPr>
      <a:lvl2pPr marL="547688" indent="-273050" algn="l" rtl="0" fontAlgn="base">
        <a:spcBef>
          <a:spcPct val="20000"/>
        </a:spcBef>
        <a:spcAft>
          <a:spcPct val="0"/>
        </a:spcAft>
        <a:buClr>
          <a:schemeClr val="accent2"/>
        </a:buClr>
        <a:buSzPct val="70000"/>
        <a:buFont typeface="Wingdings" pitchFamily="-72" charset="2"/>
        <a:buChar char=""/>
        <a:defRPr sz="2200" kern="1200">
          <a:solidFill>
            <a:schemeClr val="tx2"/>
          </a:solidFill>
          <a:latin typeface="+mn-lt"/>
          <a:ea typeface="ＭＳ Ｐゴシック" pitchFamily="-72" charset="-128"/>
          <a:cs typeface="+mn-cs"/>
        </a:defRPr>
      </a:lvl2pPr>
      <a:lvl3pPr marL="822325" indent="-228600" algn="l" rtl="0" fontAlgn="base">
        <a:spcBef>
          <a:spcPct val="20000"/>
        </a:spcBef>
        <a:spcAft>
          <a:spcPct val="0"/>
        </a:spcAft>
        <a:buClr>
          <a:srgbClr val="5BD078"/>
        </a:buClr>
        <a:buSzPct val="75000"/>
        <a:buFont typeface="Wingdings 2" pitchFamily="-72" charset="2"/>
        <a:buChar char=""/>
        <a:defRPr sz="2000" kern="1200">
          <a:solidFill>
            <a:schemeClr val="tx1"/>
          </a:solidFill>
          <a:latin typeface="+mn-lt"/>
          <a:ea typeface="ＭＳ Ｐゴシック" pitchFamily="-72" charset="-128"/>
          <a:cs typeface="+mn-cs"/>
        </a:defRPr>
      </a:lvl3pPr>
      <a:lvl4pPr marL="1096963" indent="-228600" algn="l" rtl="0" fontAlgn="base">
        <a:spcBef>
          <a:spcPct val="20000"/>
        </a:spcBef>
        <a:spcAft>
          <a:spcPct val="0"/>
        </a:spcAft>
        <a:buClr>
          <a:srgbClr val="A5D028"/>
        </a:buClr>
        <a:buSzPct val="70000"/>
        <a:buFont typeface="Wingdings" pitchFamily="-72" charset="2"/>
        <a:buChar char=""/>
        <a:defRPr sz="2000" kern="1200">
          <a:solidFill>
            <a:schemeClr val="tx2"/>
          </a:solidFill>
          <a:latin typeface="+mn-lt"/>
          <a:ea typeface="ＭＳ Ｐゴシック" pitchFamily="-72" charset="-128"/>
          <a:cs typeface="+mn-cs"/>
        </a:defRPr>
      </a:lvl4pPr>
      <a:lvl5pPr marL="1371600" indent="-228600" algn="l" rtl="0" fontAlgn="base">
        <a:spcBef>
          <a:spcPct val="20000"/>
        </a:spcBef>
        <a:spcAft>
          <a:spcPct val="0"/>
        </a:spcAft>
        <a:buClr>
          <a:srgbClr val="F5C040"/>
        </a:buClr>
        <a:buChar char="•"/>
        <a:defRPr kern="1200">
          <a:solidFill>
            <a:schemeClr val="tx1"/>
          </a:solidFill>
          <a:latin typeface="+mn-lt"/>
          <a:ea typeface="ＭＳ Ｐゴシック" pitchFamily="-72" charset="-128"/>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lnSpcReduction="10000"/>
          </a:bodyPr>
          <a:lstStyle/>
          <a:p>
            <a:pPr fontAlgn="auto">
              <a:spcAft>
                <a:spcPts val="0"/>
              </a:spcAft>
              <a:buFont typeface="Wingdings 2"/>
              <a:buNone/>
              <a:defRPr/>
            </a:pPr>
            <a:r>
              <a:rPr lang="en-US" sz="2000" b="0" dirty="0" smtClean="0">
                <a:latin typeface="Meiryo" pitchFamily="34" charset="-128"/>
                <a:ea typeface="Meiryo" pitchFamily="34" charset="-128"/>
                <a:cs typeface="Times New Roman" pitchFamily="18" charset="0"/>
              </a:rPr>
              <a:t>Adrienne Grove, </a:t>
            </a:r>
            <a:r>
              <a:rPr lang="en-US" sz="2000" b="0" dirty="0">
                <a:latin typeface="Meiryo" pitchFamily="34" charset="-128"/>
                <a:ea typeface="Meiryo" pitchFamily="34" charset="-128"/>
                <a:cs typeface="Times New Roman" pitchFamily="18" charset="0"/>
              </a:rPr>
              <a:t>Nadi </a:t>
            </a:r>
            <a:r>
              <a:rPr lang="en-US" sz="2000" b="0" dirty="0" err="1" smtClean="0">
                <a:latin typeface="Meiryo" pitchFamily="34" charset="-128"/>
                <a:ea typeface="Meiryo" pitchFamily="34" charset="-128"/>
                <a:cs typeface="Times New Roman" pitchFamily="18" charset="0"/>
              </a:rPr>
              <a:t>Akileh,Sara</a:t>
            </a:r>
            <a:r>
              <a:rPr lang="en-US" sz="2000" b="0" dirty="0" smtClean="0">
                <a:latin typeface="Meiryo" pitchFamily="34" charset="-128"/>
                <a:ea typeface="Meiryo" pitchFamily="34" charset="-128"/>
                <a:cs typeface="Times New Roman" pitchFamily="18" charset="0"/>
              </a:rPr>
              <a:t> Rinehart, and </a:t>
            </a:r>
            <a:r>
              <a:rPr lang="en-US" sz="2000" b="0" dirty="0" err="1" smtClean="0">
                <a:latin typeface="Meiryo" pitchFamily="34" charset="-128"/>
                <a:ea typeface="Meiryo" pitchFamily="34" charset="-128"/>
                <a:cs typeface="Times New Roman" pitchFamily="18" charset="0"/>
              </a:rPr>
              <a:t>Kimmie</a:t>
            </a:r>
            <a:r>
              <a:rPr lang="en-US" sz="2000" b="0" dirty="0" smtClean="0">
                <a:latin typeface="Meiryo" pitchFamily="34" charset="-128"/>
                <a:ea typeface="Meiryo" pitchFamily="34" charset="-128"/>
                <a:cs typeface="Times New Roman" pitchFamily="18" charset="0"/>
              </a:rPr>
              <a:t> </a:t>
            </a:r>
            <a:r>
              <a:rPr lang="en-US" sz="2000" b="0" dirty="0" err="1" smtClean="0">
                <a:latin typeface="Meiryo" pitchFamily="34" charset="-128"/>
                <a:ea typeface="Meiryo" pitchFamily="34" charset="-128"/>
                <a:cs typeface="Times New Roman" pitchFamily="18" charset="0"/>
              </a:rPr>
              <a:t>Vavra</a:t>
            </a:r>
            <a:endParaRPr lang="en-US" sz="2000" b="0" dirty="0" smtClean="0">
              <a:latin typeface="Meiryo" pitchFamily="34" charset="-128"/>
              <a:ea typeface="Meiryo" pitchFamily="34" charset="-128"/>
              <a:cs typeface="Times New Roman" pitchFamily="18" charset="0"/>
            </a:endParaRPr>
          </a:p>
          <a:p>
            <a:pPr fontAlgn="auto">
              <a:spcAft>
                <a:spcPts val="0"/>
              </a:spcAft>
              <a:buFont typeface="Wingdings 2"/>
              <a:buNone/>
              <a:defRPr/>
            </a:pPr>
            <a:r>
              <a:rPr lang="en-US" sz="2000" b="0" dirty="0" smtClean="0">
                <a:latin typeface="Meiryo" pitchFamily="34" charset="-128"/>
                <a:ea typeface="Meiryo" pitchFamily="34" charset="-128"/>
                <a:cs typeface="Times New Roman" pitchFamily="18" charset="0"/>
              </a:rPr>
              <a:t>Lakeview College of Nursing</a:t>
            </a:r>
          </a:p>
          <a:p>
            <a:pPr fontAlgn="auto">
              <a:spcAft>
                <a:spcPts val="0"/>
              </a:spcAft>
              <a:buFont typeface="Wingdings 2"/>
              <a:buNone/>
              <a:defRPr/>
            </a:pPr>
            <a:r>
              <a:rPr lang="en-US" sz="2000" b="0" dirty="0" smtClean="0">
                <a:latin typeface="Meiryo" pitchFamily="34" charset="-128"/>
                <a:ea typeface="Meiryo" pitchFamily="34" charset="-128"/>
                <a:cs typeface="Times New Roman" pitchFamily="18" charset="0"/>
              </a:rPr>
              <a:t>N302-Nursing Research</a:t>
            </a:r>
          </a:p>
          <a:p>
            <a:pPr fontAlgn="auto">
              <a:spcAft>
                <a:spcPts val="0"/>
              </a:spcAft>
              <a:buFont typeface="Wingdings 2"/>
              <a:buNone/>
              <a:defRPr/>
            </a:pPr>
            <a:r>
              <a:rPr lang="en-US" sz="2000" b="0" dirty="0" smtClean="0">
                <a:latin typeface="Meiryo" pitchFamily="34" charset="-128"/>
                <a:ea typeface="Meiryo" pitchFamily="34" charset="-128"/>
                <a:cs typeface="Times New Roman" pitchFamily="18" charset="0"/>
              </a:rPr>
              <a:t>Spring, 2011</a:t>
            </a:r>
            <a:endParaRPr lang="en-US" sz="2000" b="0" dirty="0">
              <a:latin typeface="Meiryo" pitchFamily="34" charset="-128"/>
              <a:ea typeface="Meiryo" pitchFamily="34" charset="-128"/>
              <a:cs typeface="Times New Roman" pitchFamily="18" charset="0"/>
            </a:endParaRPr>
          </a:p>
        </p:txBody>
      </p:sp>
      <p:sp>
        <p:nvSpPr>
          <p:cNvPr id="14338" name="Title 1"/>
          <p:cNvSpPr>
            <a:spLocks noGrp="1"/>
          </p:cNvSpPr>
          <p:nvPr>
            <p:ph type="ctrTitle"/>
          </p:nvPr>
        </p:nvSpPr>
        <p:spPr/>
        <p:txBody>
          <a:bodyPr/>
          <a:lstStyle/>
          <a:p>
            <a:r>
              <a:rPr lang="en-US" sz="3600" smtClean="0">
                <a:latin typeface="Times New Roman" pitchFamily="-72" charset="0"/>
                <a:ea typeface="Times New Roman" pitchFamily="-72" charset="0"/>
                <a:cs typeface="Times New Roman" pitchFamily="-72" charset="0"/>
              </a:rPr>
              <a:t>Quantitative Research</a:t>
            </a: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2769" name="Rectangle 2"/>
          <p:cNvSpPr>
            <a:spLocks noGrp="1" noChangeArrowheads="1"/>
          </p:cNvSpPr>
          <p:nvPr>
            <p:ph type="title"/>
          </p:nvPr>
        </p:nvSpPr>
        <p:spPr/>
        <p:txBody>
          <a:bodyPr/>
          <a:lstStyle/>
          <a:p>
            <a:r>
              <a:rPr lang="en-US">
                <a:solidFill>
                  <a:srgbClr val="4FB769"/>
                </a:solidFill>
              </a:rPr>
              <a:t>Literature Review Cont.</a:t>
            </a:r>
          </a:p>
        </p:txBody>
      </p:sp>
      <p:sp>
        <p:nvSpPr>
          <p:cNvPr id="32770" name="Rectangle 3"/>
          <p:cNvSpPr>
            <a:spLocks noGrp="1" noChangeArrowheads="1"/>
          </p:cNvSpPr>
          <p:nvPr>
            <p:ph type="body" idx="1"/>
          </p:nvPr>
        </p:nvSpPr>
        <p:spPr>
          <a:xfrm>
            <a:off x="301625" y="1527175"/>
            <a:ext cx="8504238" cy="4572000"/>
          </a:xfrm>
        </p:spPr>
        <p:txBody>
          <a:bodyPr/>
          <a:lstStyle/>
          <a:p>
            <a:r>
              <a:rPr lang="en-US"/>
              <a:t>Another pilot study by Grey and colleagues (2004) </a:t>
            </a: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4817" name="Rectangle 2"/>
          <p:cNvSpPr>
            <a:spLocks noGrp="1" noChangeArrowheads="1"/>
          </p:cNvSpPr>
          <p:nvPr>
            <p:ph type="title"/>
          </p:nvPr>
        </p:nvSpPr>
        <p:spPr/>
        <p:txBody>
          <a:bodyPr/>
          <a:lstStyle/>
          <a:p>
            <a:r>
              <a:rPr lang="en-US">
                <a:solidFill>
                  <a:srgbClr val="4FB769"/>
                </a:solidFill>
              </a:rPr>
              <a:t>Literature Review Cont.</a:t>
            </a:r>
          </a:p>
        </p:txBody>
      </p:sp>
      <p:sp>
        <p:nvSpPr>
          <p:cNvPr id="34818" name="Rectangle 3"/>
          <p:cNvSpPr>
            <a:spLocks noGrp="1" noChangeArrowheads="1"/>
          </p:cNvSpPr>
          <p:nvPr>
            <p:ph type="body" idx="1"/>
          </p:nvPr>
        </p:nvSpPr>
        <p:spPr>
          <a:xfrm>
            <a:off x="301625" y="1527175"/>
            <a:ext cx="8504238" cy="4572000"/>
          </a:xfrm>
        </p:spPr>
        <p:txBody>
          <a:bodyPr/>
          <a:lstStyle/>
          <a:p>
            <a:pPr>
              <a:buFontTx/>
              <a:buNone/>
            </a:pPr>
            <a:r>
              <a:rPr lang="en-US"/>
              <a:t> </a:t>
            </a:r>
          </a:p>
        </p:txBody>
      </p:sp>
      <p:sp>
        <p:nvSpPr>
          <p:cNvPr id="34819" name="Text Box 4"/>
          <p:cNvSpPr txBox="1">
            <a:spLocks noChangeArrowheads="1"/>
          </p:cNvSpPr>
          <p:nvPr/>
        </p:nvSpPr>
        <p:spPr bwMode="auto">
          <a:xfrm>
            <a:off x="1066800" y="1676400"/>
            <a:ext cx="7239000" cy="579438"/>
          </a:xfrm>
          <a:prstGeom prst="rect">
            <a:avLst/>
          </a:prstGeom>
          <a:noFill/>
          <a:ln w="9525">
            <a:noFill/>
            <a:miter lim="800000"/>
            <a:headEnd/>
            <a:tailEnd/>
          </a:ln>
        </p:spPr>
        <p:txBody>
          <a:bodyPr>
            <a:prstTxWarp prst="textNoShape">
              <a:avLst/>
            </a:prstTxWarp>
            <a:spAutoFit/>
          </a:bodyPr>
          <a:lstStyle/>
          <a:p>
            <a:pPr>
              <a:spcBef>
                <a:spcPct val="50000"/>
              </a:spcBef>
              <a:buFontTx/>
              <a:buChar char="•"/>
            </a:pPr>
            <a:r>
              <a:rPr lang="en-US" sz="3200">
                <a:latin typeface="Palatino Linotype" charset="0"/>
              </a:rPr>
              <a:t>Berry et al. is individual.</a:t>
            </a: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6865" name="Rectangle 2"/>
          <p:cNvSpPr>
            <a:spLocks noGrp="1" noChangeArrowheads="1"/>
          </p:cNvSpPr>
          <p:nvPr>
            <p:ph type="title"/>
          </p:nvPr>
        </p:nvSpPr>
        <p:spPr/>
        <p:txBody>
          <a:bodyPr/>
          <a:lstStyle/>
          <a:p>
            <a:r>
              <a:rPr lang="en-US">
                <a:solidFill>
                  <a:srgbClr val="4FB769"/>
                </a:solidFill>
              </a:rPr>
              <a:t>Study Design</a:t>
            </a:r>
          </a:p>
        </p:txBody>
      </p:sp>
      <p:sp>
        <p:nvSpPr>
          <p:cNvPr id="36866" name="Rectangle 3"/>
          <p:cNvSpPr>
            <a:spLocks noGrp="1" noChangeArrowheads="1"/>
          </p:cNvSpPr>
          <p:nvPr>
            <p:ph type="body" idx="1"/>
          </p:nvPr>
        </p:nvSpPr>
        <p:spPr>
          <a:xfrm>
            <a:off x="301625" y="1527175"/>
            <a:ext cx="8504238" cy="4572000"/>
          </a:xfrm>
        </p:spPr>
        <p:txBody>
          <a:bodyPr/>
          <a:lstStyle/>
          <a:p>
            <a:r>
              <a:rPr lang="en-US"/>
              <a:t>Experimental Study Design</a:t>
            </a: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8913" name="Title 1"/>
          <p:cNvSpPr>
            <a:spLocks noGrp="1"/>
          </p:cNvSpPr>
          <p:nvPr>
            <p:ph type="title"/>
          </p:nvPr>
        </p:nvSpPr>
        <p:spPr/>
        <p:txBody>
          <a:bodyPr/>
          <a:lstStyle/>
          <a:p>
            <a:r>
              <a:rPr lang="en-US" smtClean="0"/>
              <a:t>Sample</a:t>
            </a:r>
          </a:p>
        </p:txBody>
      </p:sp>
      <p:sp>
        <p:nvSpPr>
          <p:cNvPr id="38914" name="TextBox 3"/>
          <p:cNvSpPr txBox="1">
            <a:spLocks noChangeArrowheads="1"/>
          </p:cNvSpPr>
          <p:nvPr/>
        </p:nvSpPr>
        <p:spPr bwMode="auto">
          <a:xfrm>
            <a:off x="228600" y="1752600"/>
            <a:ext cx="8610600" cy="1631950"/>
          </a:xfrm>
          <a:prstGeom prst="rect">
            <a:avLst/>
          </a:prstGeom>
          <a:noFill/>
          <a:ln w="9525">
            <a:noFill/>
            <a:miter lim="800000"/>
            <a:headEnd/>
            <a:tailEnd/>
          </a:ln>
        </p:spPr>
        <p:txBody>
          <a:bodyPr>
            <a:prstTxWarp prst="textNoShape">
              <a:avLst/>
            </a:prstTxWarp>
            <a:spAutoFit/>
          </a:bodyPr>
          <a:lstStyle/>
          <a:p>
            <a:pPr>
              <a:buFont typeface="Arial" pitchFamily="-72" charset="0"/>
              <a:buChar char="•"/>
            </a:pPr>
            <a:r>
              <a:rPr lang="en-US" sz="2000">
                <a:latin typeface="Palatino Linotype" charset="0"/>
              </a:rPr>
              <a:t>  </a:t>
            </a:r>
            <a:r>
              <a:rPr lang="en-US" sz="2000">
                <a:latin typeface="Palatino Linotype" charset="0"/>
                <a:ea typeface="Times New Roman" pitchFamily="-72" charset="0"/>
                <a:cs typeface="Times New Roman" pitchFamily="-72" charset="0"/>
              </a:rPr>
              <a:t>The initial sample population for this study consisted of 80 parent-child dyads who’s  parent’s BMI was ≥ 25  and ≥ 85</a:t>
            </a:r>
            <a:r>
              <a:rPr lang="en-US" sz="2000" baseline="30000">
                <a:latin typeface="Palatino Linotype" charset="0"/>
                <a:ea typeface="Times New Roman" pitchFamily="-72" charset="0"/>
                <a:cs typeface="Times New Roman" pitchFamily="-72" charset="0"/>
              </a:rPr>
              <a:t>th</a:t>
            </a:r>
            <a:r>
              <a:rPr lang="en-US" sz="2000">
                <a:latin typeface="Palatino Linotype" charset="0"/>
                <a:ea typeface="Times New Roman" pitchFamily="-72" charset="0"/>
                <a:cs typeface="Times New Roman" pitchFamily="-72" charset="0"/>
              </a:rPr>
              <a:t> percentile  for children</a:t>
            </a:r>
          </a:p>
          <a:p>
            <a:pPr>
              <a:buFont typeface="Arial" pitchFamily="-72" charset="0"/>
              <a:buChar char="•"/>
            </a:pPr>
            <a:endParaRPr lang="en-US" sz="2000">
              <a:latin typeface="Palatino Linotype" charset="0"/>
              <a:ea typeface="Times New Roman" pitchFamily="-72" charset="0"/>
              <a:cs typeface="Times New Roman" pitchFamily="-72" charset="0"/>
            </a:endParaRPr>
          </a:p>
          <a:p>
            <a:pPr>
              <a:buFont typeface="Arial" pitchFamily="-72" charset="0"/>
              <a:buChar char="•"/>
            </a:pPr>
            <a:r>
              <a:rPr lang="en-US" sz="2000">
                <a:latin typeface="Palatino Linotype" charset="0"/>
                <a:ea typeface="Times New Roman" pitchFamily="-72" charset="0"/>
                <a:cs typeface="Times New Roman" pitchFamily="-72" charset="0"/>
              </a:rPr>
              <a:t> There was a good number of participants at the beginning of the study, however many of those participants did not complete the study</a:t>
            </a: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0961" name="Title 1"/>
          <p:cNvSpPr>
            <a:spLocks noGrp="1"/>
          </p:cNvSpPr>
          <p:nvPr>
            <p:ph type="title"/>
          </p:nvPr>
        </p:nvSpPr>
        <p:spPr/>
        <p:txBody>
          <a:bodyPr/>
          <a:lstStyle/>
          <a:p>
            <a:r>
              <a:rPr lang="en-US" smtClean="0"/>
              <a:t>Data </a:t>
            </a:r>
          </a:p>
        </p:txBody>
      </p:sp>
      <p:sp>
        <p:nvSpPr>
          <p:cNvPr id="40962" name="TextBox 2"/>
          <p:cNvSpPr txBox="1">
            <a:spLocks noChangeArrowheads="1"/>
          </p:cNvSpPr>
          <p:nvPr/>
        </p:nvSpPr>
        <p:spPr bwMode="auto">
          <a:xfrm>
            <a:off x="304800" y="1447800"/>
            <a:ext cx="8382000" cy="1938338"/>
          </a:xfrm>
          <a:prstGeom prst="rect">
            <a:avLst/>
          </a:prstGeom>
          <a:noFill/>
          <a:ln w="9525">
            <a:noFill/>
            <a:miter lim="800000"/>
            <a:headEnd/>
            <a:tailEnd/>
          </a:ln>
        </p:spPr>
        <p:txBody>
          <a:bodyPr>
            <a:prstTxWarp prst="textNoShape">
              <a:avLst/>
            </a:prstTxWarp>
            <a:spAutoFit/>
          </a:bodyPr>
          <a:lstStyle/>
          <a:p>
            <a:pPr>
              <a:buFont typeface="Arial" pitchFamily="-72" charset="0"/>
              <a:buChar char="•"/>
            </a:pPr>
            <a:r>
              <a:rPr lang="en-US">
                <a:latin typeface="Palatino Linotype" charset="0"/>
              </a:rPr>
              <a:t> </a:t>
            </a:r>
            <a:r>
              <a:rPr lang="en-US" sz="2000">
                <a:latin typeface="Palatino Linotype" charset="0"/>
              </a:rPr>
              <a:t> During the study data was collected by blinded researchers.</a:t>
            </a:r>
          </a:p>
          <a:p>
            <a:pPr>
              <a:buFont typeface="Arial" pitchFamily="-72" charset="0"/>
              <a:buChar char="•"/>
            </a:pPr>
            <a:endParaRPr lang="en-US" sz="2000">
              <a:latin typeface="Palatino Linotype" charset="0"/>
            </a:endParaRPr>
          </a:p>
          <a:p>
            <a:pPr>
              <a:buFont typeface="Arial" pitchFamily="-72" charset="0"/>
              <a:buChar char="•"/>
            </a:pPr>
            <a:r>
              <a:rPr lang="en-US" sz="2000">
                <a:latin typeface="Palatino Linotype" charset="0"/>
              </a:rPr>
              <a:t>Data was collected at baseline, 3 months, and 6 months</a:t>
            </a:r>
          </a:p>
          <a:p>
            <a:pPr>
              <a:buFont typeface="Arial" pitchFamily="-72" charset="0"/>
              <a:buChar char="•"/>
            </a:pPr>
            <a:endParaRPr lang="en-US" sz="2000">
              <a:latin typeface="Palatino Linotype" charset="0"/>
            </a:endParaRPr>
          </a:p>
          <a:p>
            <a:pPr>
              <a:buFont typeface="Arial" pitchFamily="-72" charset="0"/>
              <a:buChar char="•"/>
            </a:pPr>
            <a:r>
              <a:rPr lang="en-US" sz="2000">
                <a:latin typeface="Palatino Linotype" charset="0"/>
              </a:rPr>
              <a:t> Data that was collected consisted of height, weight, calculated BMI, body fat percentage (BFP), and pedometer steps.</a:t>
            </a: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3009" name="Title 1"/>
          <p:cNvSpPr>
            <a:spLocks noGrp="1"/>
          </p:cNvSpPr>
          <p:nvPr>
            <p:ph type="title"/>
          </p:nvPr>
        </p:nvSpPr>
        <p:spPr/>
        <p:txBody>
          <a:bodyPr/>
          <a:lstStyle/>
          <a:p>
            <a:r>
              <a:rPr lang="en-US" smtClean="0"/>
              <a:t>Results for Children</a:t>
            </a:r>
          </a:p>
        </p:txBody>
      </p:sp>
      <p:sp>
        <p:nvSpPr>
          <p:cNvPr id="43010" name="TextBox 3"/>
          <p:cNvSpPr txBox="1">
            <a:spLocks noChangeArrowheads="1"/>
          </p:cNvSpPr>
          <p:nvPr/>
        </p:nvSpPr>
        <p:spPr bwMode="auto">
          <a:xfrm>
            <a:off x="228600" y="1371600"/>
            <a:ext cx="8610600" cy="1323975"/>
          </a:xfrm>
          <a:prstGeom prst="rect">
            <a:avLst/>
          </a:prstGeom>
          <a:noFill/>
          <a:ln w="9525">
            <a:noFill/>
            <a:miter lim="800000"/>
            <a:headEnd/>
            <a:tailEnd/>
          </a:ln>
        </p:spPr>
        <p:txBody>
          <a:bodyPr>
            <a:prstTxWarp prst="textNoShape">
              <a:avLst/>
            </a:prstTxWarp>
            <a:spAutoFit/>
          </a:bodyPr>
          <a:lstStyle/>
          <a:p>
            <a:pPr>
              <a:buFont typeface="Arial" pitchFamily="-72" charset="0"/>
              <a:buChar char="•"/>
            </a:pPr>
            <a:r>
              <a:rPr lang="en-US" sz="2000">
                <a:latin typeface="Palatino Linotype" charset="0"/>
              </a:rPr>
              <a:t> Analyses of data were performed using version 13.0 of the Statistical Package for the Social Sciences  to check for accuracy.</a:t>
            </a:r>
          </a:p>
          <a:p>
            <a:endParaRPr lang="en-US" sz="2000">
              <a:latin typeface="Palatino Linotype" charset="0"/>
            </a:endParaRPr>
          </a:p>
          <a:p>
            <a:endParaRPr lang="en-US" sz="2000">
              <a:latin typeface="Palatino Linotype" charset="0"/>
            </a:endParaRPr>
          </a:p>
        </p:txBody>
      </p:sp>
      <p:graphicFrame>
        <p:nvGraphicFramePr>
          <p:cNvPr id="6" name="Table 5"/>
          <p:cNvGraphicFramePr>
            <a:graphicFrameLocks noGrp="1"/>
          </p:cNvGraphicFramePr>
          <p:nvPr/>
        </p:nvGraphicFramePr>
        <p:xfrm>
          <a:off x="609600" y="2438400"/>
          <a:ext cx="7848600" cy="3429000"/>
        </p:xfrm>
        <a:graphic>
          <a:graphicData uri="http://schemas.openxmlformats.org/drawingml/2006/table">
            <a:tbl>
              <a:tblPr firstRow="1" bandRow="1">
                <a:tableStyleId>{5C22544A-7EE6-4342-B048-85BDC9FD1C3A}</a:tableStyleId>
              </a:tblPr>
              <a:tblGrid>
                <a:gridCol w="2616200"/>
                <a:gridCol w="2616200"/>
                <a:gridCol w="2616200"/>
              </a:tblGrid>
              <a:tr h="857250">
                <a:tc>
                  <a:txBody>
                    <a:bodyPr/>
                    <a:lstStyle/>
                    <a:p>
                      <a:r>
                        <a:rPr lang="en-US" dirty="0" smtClean="0"/>
                        <a:t>**6month</a:t>
                      </a:r>
                      <a:r>
                        <a:rPr lang="en-US" baseline="0" dirty="0" smtClean="0"/>
                        <a:t> results**</a:t>
                      </a:r>
                      <a:endParaRPr lang="en-US" dirty="0"/>
                    </a:p>
                  </a:txBody>
                  <a:tcPr/>
                </a:tc>
                <a:tc>
                  <a:txBody>
                    <a:bodyPr/>
                    <a:lstStyle/>
                    <a:p>
                      <a:pPr algn="ctr"/>
                      <a:r>
                        <a:rPr lang="en-US" dirty="0" smtClean="0"/>
                        <a:t>CONTROL</a:t>
                      </a:r>
                      <a:endParaRPr lang="en-US" dirty="0"/>
                    </a:p>
                  </a:txBody>
                  <a:tcPr/>
                </a:tc>
                <a:tc>
                  <a:txBody>
                    <a:bodyPr/>
                    <a:lstStyle/>
                    <a:p>
                      <a:pPr algn="ctr"/>
                      <a:r>
                        <a:rPr lang="en-US" dirty="0" smtClean="0"/>
                        <a:t>EXPERIMENTAL</a:t>
                      </a:r>
                      <a:endParaRPr lang="en-US" dirty="0"/>
                    </a:p>
                  </a:txBody>
                  <a:tcPr/>
                </a:tc>
              </a:tr>
              <a:tr h="857250">
                <a:tc>
                  <a:txBody>
                    <a:bodyPr/>
                    <a:lstStyle/>
                    <a:p>
                      <a:r>
                        <a:rPr lang="en-US" dirty="0" smtClean="0"/>
                        <a:t>BMI</a:t>
                      </a:r>
                      <a:endParaRPr lang="en-US" dirty="0"/>
                    </a:p>
                  </a:txBody>
                  <a:tcPr/>
                </a:tc>
                <a:tc>
                  <a:txBody>
                    <a:bodyPr/>
                    <a:lstStyle/>
                    <a:p>
                      <a:pPr algn="ctr"/>
                      <a:r>
                        <a:rPr lang="en-US" dirty="0" smtClean="0"/>
                        <a:t>Decreased 0.3</a:t>
                      </a:r>
                      <a:endParaRPr lang="en-US" dirty="0"/>
                    </a:p>
                  </a:txBody>
                  <a:tcPr/>
                </a:tc>
                <a:tc>
                  <a:txBody>
                    <a:bodyPr/>
                    <a:lstStyle/>
                    <a:p>
                      <a:pPr algn="ctr"/>
                      <a:r>
                        <a:rPr lang="en-US" dirty="0" smtClean="0"/>
                        <a:t>Decreased 1.2</a:t>
                      </a:r>
                      <a:endParaRPr lang="en-US" dirty="0"/>
                    </a:p>
                  </a:txBody>
                  <a:tcPr/>
                </a:tc>
              </a:tr>
              <a:tr h="857250">
                <a:tc>
                  <a:txBody>
                    <a:bodyPr/>
                    <a:lstStyle/>
                    <a:p>
                      <a:r>
                        <a:rPr lang="en-US" dirty="0" smtClean="0"/>
                        <a:t>BFP</a:t>
                      </a:r>
                      <a:endParaRPr lang="en-US" dirty="0"/>
                    </a:p>
                  </a:txBody>
                  <a:tcPr/>
                </a:tc>
                <a:tc>
                  <a:txBody>
                    <a:bodyPr/>
                    <a:lstStyle/>
                    <a:p>
                      <a:pPr algn="ctr"/>
                      <a:r>
                        <a:rPr lang="en-US" dirty="0" smtClean="0"/>
                        <a:t>Decreased 1.3%</a:t>
                      </a:r>
                      <a:endParaRPr lang="en-US" dirty="0"/>
                    </a:p>
                  </a:txBody>
                  <a:tcPr/>
                </a:tc>
                <a:tc>
                  <a:txBody>
                    <a:bodyPr/>
                    <a:lstStyle/>
                    <a:p>
                      <a:pPr algn="ctr"/>
                      <a:r>
                        <a:rPr lang="en-US" dirty="0" smtClean="0"/>
                        <a:t>Decreased</a:t>
                      </a:r>
                      <a:r>
                        <a:rPr lang="en-US" baseline="0" dirty="0" smtClean="0"/>
                        <a:t> 2.4%</a:t>
                      </a:r>
                      <a:endParaRPr lang="en-US" dirty="0" smtClean="0"/>
                    </a:p>
                    <a:p>
                      <a:endParaRPr lang="en-US" dirty="0"/>
                    </a:p>
                  </a:txBody>
                  <a:tcPr/>
                </a:tc>
              </a:tr>
              <a:tr h="857250">
                <a:tc>
                  <a:txBody>
                    <a:bodyPr/>
                    <a:lstStyle/>
                    <a:p>
                      <a:r>
                        <a:rPr lang="en-US" dirty="0" smtClean="0"/>
                        <a:t>Pedometer Steps </a:t>
                      </a:r>
                      <a:endParaRPr lang="en-US" dirty="0"/>
                    </a:p>
                  </a:txBody>
                  <a:tcPr/>
                </a:tc>
                <a:tc>
                  <a:txBody>
                    <a:bodyPr/>
                    <a:lstStyle/>
                    <a:p>
                      <a:pPr algn="ctr"/>
                      <a:r>
                        <a:rPr lang="en-US" dirty="0" smtClean="0"/>
                        <a:t>4,724</a:t>
                      </a:r>
                      <a:endParaRPr lang="en-US" dirty="0"/>
                    </a:p>
                  </a:txBody>
                  <a:tcPr/>
                </a:tc>
                <a:tc>
                  <a:txBody>
                    <a:bodyPr/>
                    <a:lstStyle/>
                    <a:p>
                      <a:pPr algn="ctr"/>
                      <a:r>
                        <a:rPr lang="en-US" dirty="0" smtClean="0"/>
                        <a:t>5,098</a:t>
                      </a:r>
                      <a:endParaRPr lang="en-US" dirty="0"/>
                    </a:p>
                  </a:txBody>
                  <a:tcPr/>
                </a:tc>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5057" name="Title 1"/>
          <p:cNvSpPr>
            <a:spLocks noGrp="1"/>
          </p:cNvSpPr>
          <p:nvPr>
            <p:ph type="title"/>
          </p:nvPr>
        </p:nvSpPr>
        <p:spPr/>
        <p:txBody>
          <a:bodyPr/>
          <a:lstStyle/>
          <a:p>
            <a:r>
              <a:rPr lang="en-US" smtClean="0"/>
              <a:t>Results for Parents </a:t>
            </a:r>
          </a:p>
        </p:txBody>
      </p:sp>
      <p:graphicFrame>
        <p:nvGraphicFramePr>
          <p:cNvPr id="3" name="Table 2"/>
          <p:cNvGraphicFramePr>
            <a:graphicFrameLocks noGrp="1"/>
          </p:cNvGraphicFramePr>
          <p:nvPr/>
        </p:nvGraphicFramePr>
        <p:xfrm>
          <a:off x="838200" y="1752600"/>
          <a:ext cx="7696200" cy="4114800"/>
        </p:xfrm>
        <a:graphic>
          <a:graphicData uri="http://schemas.openxmlformats.org/drawingml/2006/table">
            <a:tbl>
              <a:tblPr firstRow="1" bandRow="1">
                <a:tableStyleId>{5C22544A-7EE6-4342-B048-85BDC9FD1C3A}</a:tableStyleId>
              </a:tblPr>
              <a:tblGrid>
                <a:gridCol w="2565400"/>
                <a:gridCol w="2565400"/>
                <a:gridCol w="2565400"/>
              </a:tblGrid>
              <a:tr h="1028700">
                <a:tc>
                  <a:txBody>
                    <a:bodyPr/>
                    <a:lstStyle/>
                    <a:p>
                      <a:r>
                        <a:rPr lang="en-US" dirty="0" smtClean="0"/>
                        <a:t>**6month</a:t>
                      </a:r>
                      <a:r>
                        <a:rPr lang="en-US" baseline="0" dirty="0" smtClean="0"/>
                        <a:t> results**</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CONTROL</a:t>
                      </a:r>
                    </a:p>
                    <a:p>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EXPERIMENTAL</a:t>
                      </a:r>
                    </a:p>
                    <a:p>
                      <a:endParaRPr lang="en-US" dirty="0"/>
                    </a:p>
                  </a:txBody>
                  <a:tcPr/>
                </a:tc>
              </a:tr>
              <a:tr h="1028700">
                <a:tc>
                  <a:txBody>
                    <a:bodyPr/>
                    <a:lstStyle/>
                    <a:p>
                      <a:r>
                        <a:rPr lang="en-US" dirty="0" smtClean="0"/>
                        <a:t>BMI</a:t>
                      </a:r>
                      <a:endParaRPr lang="en-US" dirty="0"/>
                    </a:p>
                  </a:txBody>
                  <a:tcPr/>
                </a:tc>
                <a:tc>
                  <a:txBody>
                    <a:bodyPr/>
                    <a:lstStyle/>
                    <a:p>
                      <a:pPr algn="ctr"/>
                      <a:r>
                        <a:rPr lang="en-US" dirty="0" smtClean="0"/>
                        <a:t>Decreased 0.8</a:t>
                      </a:r>
                      <a:endParaRPr lang="en-US" dirty="0"/>
                    </a:p>
                  </a:txBody>
                  <a:tcPr/>
                </a:tc>
                <a:tc>
                  <a:txBody>
                    <a:bodyPr/>
                    <a:lstStyle/>
                    <a:p>
                      <a:pPr algn="ctr"/>
                      <a:r>
                        <a:rPr lang="en-US" dirty="0" smtClean="0"/>
                        <a:t>Increased</a:t>
                      </a:r>
                      <a:r>
                        <a:rPr lang="en-US" baseline="0" dirty="0" smtClean="0"/>
                        <a:t> 0.3</a:t>
                      </a:r>
                      <a:endParaRPr lang="en-US" dirty="0"/>
                    </a:p>
                  </a:txBody>
                  <a:tcPr/>
                </a:tc>
              </a:tr>
              <a:tr h="1028700">
                <a:tc>
                  <a:txBody>
                    <a:bodyPr/>
                    <a:lstStyle/>
                    <a:p>
                      <a:r>
                        <a:rPr lang="en-US" dirty="0" smtClean="0"/>
                        <a:t>BFP</a:t>
                      </a:r>
                      <a:endParaRPr lang="en-US" dirty="0"/>
                    </a:p>
                  </a:txBody>
                  <a:tcPr/>
                </a:tc>
                <a:tc>
                  <a:txBody>
                    <a:bodyPr/>
                    <a:lstStyle/>
                    <a:p>
                      <a:pPr algn="ctr"/>
                      <a:r>
                        <a:rPr lang="en-US" dirty="0" smtClean="0"/>
                        <a:t>Decreased</a:t>
                      </a:r>
                      <a:r>
                        <a:rPr lang="en-US" baseline="0" dirty="0" smtClean="0"/>
                        <a:t> 1.3%</a:t>
                      </a:r>
                      <a:endParaRPr lang="en-US" dirty="0"/>
                    </a:p>
                  </a:txBody>
                  <a:tcPr/>
                </a:tc>
                <a:tc>
                  <a:txBody>
                    <a:bodyPr/>
                    <a:lstStyle/>
                    <a:p>
                      <a:pPr algn="ctr"/>
                      <a:r>
                        <a:rPr lang="en-US" dirty="0" smtClean="0"/>
                        <a:t>Increased 0.5%</a:t>
                      </a:r>
                      <a:endParaRPr lang="en-US" dirty="0"/>
                    </a:p>
                  </a:txBody>
                  <a:tcPr/>
                </a:tc>
              </a:tr>
              <a:tr h="1028700">
                <a:tc>
                  <a:txBody>
                    <a:bodyPr/>
                    <a:lstStyle/>
                    <a:p>
                      <a:r>
                        <a:rPr lang="en-US" dirty="0" smtClean="0"/>
                        <a:t>Pedometer Steps</a:t>
                      </a:r>
                      <a:endParaRPr lang="en-US" dirty="0"/>
                    </a:p>
                  </a:txBody>
                  <a:tcPr/>
                </a:tc>
                <a:tc>
                  <a:txBody>
                    <a:bodyPr/>
                    <a:lstStyle/>
                    <a:p>
                      <a:pPr algn="ctr"/>
                      <a:r>
                        <a:rPr lang="en-US" dirty="0" smtClean="0"/>
                        <a:t>5,843</a:t>
                      </a:r>
                      <a:endParaRPr lang="en-US" dirty="0"/>
                    </a:p>
                  </a:txBody>
                  <a:tcPr/>
                </a:tc>
                <a:tc>
                  <a:txBody>
                    <a:bodyPr/>
                    <a:lstStyle/>
                    <a:p>
                      <a:pPr algn="ctr"/>
                      <a:r>
                        <a:rPr lang="en-US" dirty="0" smtClean="0"/>
                        <a:t>4,803</a:t>
                      </a:r>
                      <a:endParaRPr lang="en-US" dirty="0"/>
                    </a:p>
                  </a:txBody>
                  <a:tcPr/>
                </a:tc>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7105" name="Title 1"/>
          <p:cNvSpPr>
            <a:spLocks noGrp="1"/>
          </p:cNvSpPr>
          <p:nvPr>
            <p:ph type="title"/>
          </p:nvPr>
        </p:nvSpPr>
        <p:spPr/>
        <p:txBody>
          <a:bodyPr/>
          <a:lstStyle/>
          <a:p>
            <a:r>
              <a:rPr lang="en-US" smtClean="0"/>
              <a:t>Conclusion </a:t>
            </a:r>
          </a:p>
        </p:txBody>
      </p:sp>
      <p:sp>
        <p:nvSpPr>
          <p:cNvPr id="47106" name="Rectangle 2"/>
          <p:cNvSpPr>
            <a:spLocks noChangeArrowheads="1"/>
          </p:cNvSpPr>
          <p:nvPr/>
        </p:nvSpPr>
        <p:spPr bwMode="auto">
          <a:xfrm>
            <a:off x="685800" y="1981200"/>
            <a:ext cx="7696200" cy="2032000"/>
          </a:xfrm>
          <a:prstGeom prst="rect">
            <a:avLst/>
          </a:prstGeom>
          <a:noFill/>
          <a:ln w="9525">
            <a:noFill/>
            <a:miter lim="800000"/>
            <a:headEnd/>
            <a:tailEnd/>
          </a:ln>
        </p:spPr>
        <p:txBody>
          <a:bodyPr>
            <a:prstTxWarp prst="textNoShape">
              <a:avLst/>
            </a:prstTxWarp>
            <a:spAutoFit/>
          </a:bodyPr>
          <a:lstStyle/>
          <a:p>
            <a:pPr>
              <a:buFont typeface="Arial" pitchFamily="-72" charset="0"/>
              <a:buChar char="•"/>
            </a:pPr>
            <a:r>
              <a:rPr lang="en-US">
                <a:latin typeface="Palatino Linotype" charset="0"/>
              </a:rPr>
              <a:t>Significantly lower body mass index (BMI)</a:t>
            </a:r>
          </a:p>
          <a:p>
            <a:r>
              <a:rPr lang="en-US">
                <a:latin typeface="Palatino Linotype" charset="0"/>
              </a:rPr>
              <a:t> </a:t>
            </a:r>
          </a:p>
          <a:p>
            <a:pPr>
              <a:buFont typeface="Arial" pitchFamily="-72" charset="0"/>
              <a:buChar char="•"/>
            </a:pPr>
            <a:r>
              <a:rPr lang="en-US">
                <a:latin typeface="Palatino Linotype" charset="0"/>
              </a:rPr>
              <a:t>Lower  body fat percentage (BFP)</a:t>
            </a:r>
          </a:p>
          <a:p>
            <a:endParaRPr lang="en-US">
              <a:latin typeface="Palatino Linotype" charset="0"/>
            </a:endParaRPr>
          </a:p>
          <a:p>
            <a:pPr>
              <a:buFont typeface="Arial" pitchFamily="-72" charset="0"/>
              <a:buChar char="•"/>
            </a:pPr>
            <a:r>
              <a:rPr lang="en-US">
                <a:latin typeface="Palatino Linotype" charset="0"/>
              </a:rPr>
              <a:t>More pedometer steps</a:t>
            </a:r>
          </a:p>
          <a:p>
            <a:pPr>
              <a:buFont typeface="Arial" pitchFamily="-72" charset="0"/>
              <a:buChar char="•"/>
            </a:pPr>
            <a:endParaRPr lang="en-US">
              <a:latin typeface="Palatino Linotype" charset="0"/>
            </a:endParaRPr>
          </a:p>
          <a:p>
            <a:pPr>
              <a:buFont typeface="Arial" pitchFamily="-72" charset="0"/>
              <a:buChar char="•"/>
            </a:pPr>
            <a:endParaRPr lang="en-US">
              <a:latin typeface="Palatino Linotype"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9153" name="Title 1"/>
          <p:cNvSpPr>
            <a:spLocks noGrp="1"/>
          </p:cNvSpPr>
          <p:nvPr>
            <p:ph type="title"/>
          </p:nvPr>
        </p:nvSpPr>
        <p:spPr/>
        <p:txBody>
          <a:bodyPr/>
          <a:lstStyle/>
          <a:p>
            <a:r>
              <a:rPr lang="en-US" smtClean="0"/>
              <a:t>Human Rights within the Study</a:t>
            </a:r>
          </a:p>
        </p:txBody>
      </p:sp>
      <p:sp>
        <p:nvSpPr>
          <p:cNvPr id="49154" name="TextBox 2"/>
          <p:cNvSpPr txBox="1">
            <a:spLocks noChangeArrowheads="1"/>
          </p:cNvSpPr>
          <p:nvPr/>
        </p:nvSpPr>
        <p:spPr bwMode="auto">
          <a:xfrm>
            <a:off x="533400" y="1752600"/>
            <a:ext cx="8077200" cy="3140075"/>
          </a:xfrm>
          <a:prstGeom prst="rect">
            <a:avLst/>
          </a:prstGeom>
          <a:noFill/>
          <a:ln w="9525">
            <a:noFill/>
            <a:miter lim="800000"/>
            <a:headEnd/>
            <a:tailEnd/>
          </a:ln>
        </p:spPr>
        <p:txBody>
          <a:bodyPr>
            <a:prstTxWarp prst="textNoShape">
              <a:avLst/>
            </a:prstTxWarp>
            <a:spAutoFit/>
          </a:bodyPr>
          <a:lstStyle/>
          <a:p>
            <a:pPr>
              <a:buFont typeface="Arial" pitchFamily="-72" charset="0"/>
              <a:buChar char="•"/>
            </a:pPr>
            <a:r>
              <a:rPr lang="en-US">
                <a:latin typeface="Palatino Linotype" charset="0"/>
              </a:rPr>
              <a:t>Approval was given by the review boards at Yale School of Nursing and Yale New Haven Hospital</a:t>
            </a:r>
          </a:p>
          <a:p>
            <a:pPr>
              <a:buFont typeface="Arial" pitchFamily="-72" charset="0"/>
              <a:buChar char="•"/>
            </a:pPr>
            <a:endParaRPr lang="en-US">
              <a:latin typeface="Palatino Linotype" charset="0"/>
            </a:endParaRPr>
          </a:p>
          <a:p>
            <a:pPr>
              <a:buFont typeface="Arial" pitchFamily="-72" charset="0"/>
              <a:buChar char="•"/>
            </a:pPr>
            <a:r>
              <a:rPr lang="en-US">
                <a:latin typeface="Palatino Linotype" charset="0"/>
              </a:rPr>
              <a:t>Subjects were volunteers</a:t>
            </a:r>
          </a:p>
          <a:p>
            <a:pPr>
              <a:buFont typeface="Arial" pitchFamily="-72" charset="0"/>
              <a:buChar char="•"/>
            </a:pPr>
            <a:endParaRPr lang="en-US">
              <a:latin typeface="Palatino Linotype" charset="0"/>
            </a:endParaRPr>
          </a:p>
          <a:p>
            <a:pPr>
              <a:buFont typeface="Arial" pitchFamily="-72" charset="0"/>
              <a:buChar char="•"/>
            </a:pPr>
            <a:r>
              <a:rPr lang="en-US">
                <a:latin typeface="Palatino Linotype" charset="0"/>
              </a:rPr>
              <a:t>The parents signed informed consent</a:t>
            </a:r>
          </a:p>
          <a:p>
            <a:pPr>
              <a:buFont typeface="Arial" pitchFamily="-72" charset="0"/>
              <a:buChar char="•"/>
            </a:pPr>
            <a:endParaRPr lang="en-US">
              <a:latin typeface="Palatino Linotype" charset="0"/>
            </a:endParaRPr>
          </a:p>
          <a:p>
            <a:pPr>
              <a:buFont typeface="Arial" pitchFamily="-72" charset="0"/>
              <a:buChar char="•"/>
            </a:pPr>
            <a:r>
              <a:rPr lang="en-US">
                <a:latin typeface="Palatino Linotype" charset="0"/>
              </a:rPr>
              <a:t>The children had their own assent forms</a:t>
            </a:r>
          </a:p>
          <a:p>
            <a:pPr>
              <a:buFont typeface="Arial" pitchFamily="-72" charset="0"/>
              <a:buChar char="•"/>
            </a:pPr>
            <a:endParaRPr lang="en-US">
              <a:latin typeface="Palatino Linotype" charset="0"/>
            </a:endParaRPr>
          </a:p>
          <a:p>
            <a:pPr>
              <a:buFont typeface="Arial" pitchFamily="-72" charset="0"/>
              <a:buChar char="•"/>
            </a:pPr>
            <a:r>
              <a:rPr lang="en-US">
                <a:latin typeface="Palatino Linotype" charset="0"/>
              </a:rPr>
              <a:t>Subjects were given numerous opportunities to ask questions</a:t>
            </a:r>
          </a:p>
          <a:p>
            <a:pPr>
              <a:buFont typeface="Arial" pitchFamily="-72" charset="0"/>
              <a:buChar char="•"/>
            </a:pPr>
            <a:endParaRPr lang="en-US">
              <a:latin typeface="Palatino Linotype"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1201" name="Title 1"/>
          <p:cNvSpPr>
            <a:spLocks noGrp="1"/>
          </p:cNvSpPr>
          <p:nvPr>
            <p:ph type="title"/>
          </p:nvPr>
        </p:nvSpPr>
        <p:spPr/>
        <p:txBody>
          <a:bodyPr/>
          <a:lstStyle/>
          <a:p>
            <a:r>
              <a:rPr lang="en-US" smtClean="0"/>
              <a:t>Strengths</a:t>
            </a:r>
          </a:p>
        </p:txBody>
      </p:sp>
      <p:sp>
        <p:nvSpPr>
          <p:cNvPr id="51202" name="TextBox 2"/>
          <p:cNvSpPr txBox="1">
            <a:spLocks noChangeArrowheads="1"/>
          </p:cNvSpPr>
          <p:nvPr/>
        </p:nvSpPr>
        <p:spPr bwMode="auto">
          <a:xfrm>
            <a:off x="304800" y="1905000"/>
            <a:ext cx="6248400" cy="1754188"/>
          </a:xfrm>
          <a:prstGeom prst="rect">
            <a:avLst/>
          </a:prstGeom>
          <a:noFill/>
          <a:ln w="9525">
            <a:noFill/>
            <a:miter lim="800000"/>
            <a:headEnd/>
            <a:tailEnd/>
          </a:ln>
        </p:spPr>
        <p:txBody>
          <a:bodyPr>
            <a:prstTxWarp prst="textNoShape">
              <a:avLst/>
            </a:prstTxWarp>
            <a:spAutoFit/>
          </a:bodyPr>
          <a:lstStyle/>
          <a:p>
            <a:pPr>
              <a:buFont typeface="Arial" pitchFamily="-72" charset="0"/>
              <a:buChar char="•"/>
            </a:pPr>
            <a:r>
              <a:rPr lang="en-US">
                <a:latin typeface="Palatino Linotype" charset="0"/>
              </a:rPr>
              <a:t> Diverse sample population</a:t>
            </a:r>
          </a:p>
          <a:p>
            <a:pPr>
              <a:buFont typeface="Arial" pitchFamily="-72" charset="0"/>
              <a:buChar char="•"/>
            </a:pPr>
            <a:endParaRPr lang="en-US">
              <a:latin typeface="Palatino Linotype" charset="0"/>
            </a:endParaRPr>
          </a:p>
          <a:p>
            <a:pPr>
              <a:buFont typeface="Arial" pitchFamily="-72" charset="0"/>
              <a:buChar char="•"/>
            </a:pPr>
            <a:r>
              <a:rPr lang="en-US">
                <a:latin typeface="Palatino Linotype" charset="0"/>
              </a:rPr>
              <a:t>Consistent</a:t>
            </a:r>
          </a:p>
          <a:p>
            <a:endParaRPr lang="en-US">
              <a:latin typeface="Palatino Linotype" charset="0"/>
            </a:endParaRPr>
          </a:p>
          <a:p>
            <a:pPr>
              <a:buFont typeface="Arial" pitchFamily="-72" charset="0"/>
              <a:buChar char="•"/>
            </a:pPr>
            <a:endParaRPr lang="en-US">
              <a:latin typeface="Palatino Linotype" charset="0"/>
            </a:endParaRPr>
          </a:p>
          <a:p>
            <a:pPr>
              <a:buFont typeface="Arial" pitchFamily="-72" charset="0"/>
              <a:buChar char="•"/>
            </a:pPr>
            <a:endParaRPr lang="en-US">
              <a:latin typeface="Palatino Linotype"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TextBox 2"/>
          <p:cNvSpPr txBox="1"/>
          <p:nvPr/>
        </p:nvSpPr>
        <p:spPr>
          <a:xfrm>
            <a:off x="1428750" y="739775"/>
            <a:ext cx="6096000" cy="585788"/>
          </a:xfrm>
          <a:prstGeom prst="rect">
            <a:avLst/>
          </a:prstGeom>
          <a:noFill/>
        </p:spPr>
        <p:txBody>
          <a:bodyPr>
            <a:spAutoFit/>
          </a:bodyPr>
          <a:lstStyle/>
          <a:p>
            <a:pPr algn="ctr" fontAlgn="auto">
              <a:spcBef>
                <a:spcPts val="0"/>
              </a:spcBef>
              <a:spcAft>
                <a:spcPts val="0"/>
              </a:spcAft>
              <a:defRPr/>
            </a:pPr>
            <a:r>
              <a:rPr lang="en-US" sz="3200" b="1" dirty="0">
                <a:solidFill>
                  <a:schemeClr val="bg2">
                    <a:lumMod val="75000"/>
                  </a:schemeClr>
                </a:solidFill>
                <a:latin typeface="+mn-lt"/>
                <a:ea typeface="+mn-ea"/>
                <a:cs typeface="+mn-cs"/>
              </a:rPr>
              <a:t>Objectives</a:t>
            </a:r>
            <a:endParaRPr lang="en-US" sz="3200" b="1" dirty="0">
              <a:solidFill>
                <a:schemeClr val="bg2">
                  <a:lumMod val="75000"/>
                </a:schemeClr>
              </a:solidFill>
              <a:latin typeface="+mn-lt"/>
              <a:ea typeface="+mn-ea"/>
              <a:cs typeface="+mn-cs"/>
            </a:endParaRPr>
          </a:p>
        </p:txBody>
      </p:sp>
      <p:sp>
        <p:nvSpPr>
          <p:cNvPr id="4" name="TextBox 3"/>
          <p:cNvSpPr txBox="1"/>
          <p:nvPr/>
        </p:nvSpPr>
        <p:spPr>
          <a:xfrm>
            <a:off x="609600" y="1828800"/>
            <a:ext cx="7315200" cy="3786188"/>
          </a:xfrm>
          <a:prstGeom prst="rect">
            <a:avLst/>
          </a:prstGeom>
          <a:noFill/>
        </p:spPr>
        <p:txBody>
          <a:bodyPr>
            <a:spAutoFit/>
          </a:bodyPr>
          <a:lstStyle/>
          <a:p>
            <a:pPr marL="285750" indent="-285750" fontAlgn="auto">
              <a:spcBef>
                <a:spcPts val="0"/>
              </a:spcBef>
              <a:spcAft>
                <a:spcPts val="0"/>
              </a:spcAft>
              <a:buFont typeface="Arial" pitchFamily="34" charset="0"/>
              <a:buChar char="•"/>
              <a:defRPr/>
            </a:pPr>
            <a:r>
              <a:rPr lang="en-US" sz="2000" b="1" dirty="0">
                <a:solidFill>
                  <a:schemeClr val="tx2">
                    <a:lumMod val="75000"/>
                  </a:schemeClr>
                </a:solidFill>
                <a:latin typeface="+mn-lt"/>
                <a:ea typeface="+mn-ea"/>
                <a:cs typeface="+mn-cs"/>
              </a:rPr>
              <a:t>Discuss purpose and goal of  the study on multiethnic obese parents and overweight children</a:t>
            </a:r>
          </a:p>
          <a:p>
            <a:pPr marL="285750" indent="-285750" fontAlgn="auto">
              <a:spcBef>
                <a:spcPts val="0"/>
              </a:spcBef>
              <a:spcAft>
                <a:spcPts val="0"/>
              </a:spcAft>
              <a:buFont typeface="Arial" pitchFamily="34" charset="0"/>
              <a:buChar char="•"/>
              <a:defRPr/>
            </a:pPr>
            <a:endParaRPr lang="en-US" sz="2000" b="1" dirty="0">
              <a:solidFill>
                <a:schemeClr val="tx2">
                  <a:lumMod val="75000"/>
                </a:schemeClr>
              </a:solidFill>
              <a:latin typeface="+mn-lt"/>
              <a:ea typeface="+mn-ea"/>
              <a:cs typeface="+mn-cs"/>
            </a:endParaRPr>
          </a:p>
          <a:p>
            <a:pPr marL="285750" indent="-285750" fontAlgn="auto">
              <a:spcBef>
                <a:spcPts val="0"/>
              </a:spcBef>
              <a:spcAft>
                <a:spcPts val="0"/>
              </a:spcAft>
              <a:buFont typeface="Arial" pitchFamily="34" charset="0"/>
              <a:buChar char="•"/>
              <a:defRPr/>
            </a:pPr>
            <a:r>
              <a:rPr lang="en-US" sz="2000" b="1" dirty="0">
                <a:solidFill>
                  <a:schemeClr val="tx2">
                    <a:lumMod val="75000"/>
                  </a:schemeClr>
                </a:solidFill>
                <a:latin typeface="+mn-lt"/>
                <a:ea typeface="+mn-ea"/>
                <a:cs typeface="+mn-cs"/>
              </a:rPr>
              <a:t>Identify the study design</a:t>
            </a:r>
          </a:p>
          <a:p>
            <a:pPr marL="285750" indent="-285750" fontAlgn="auto">
              <a:spcBef>
                <a:spcPts val="0"/>
              </a:spcBef>
              <a:spcAft>
                <a:spcPts val="0"/>
              </a:spcAft>
              <a:buFont typeface="Arial" pitchFamily="34" charset="0"/>
              <a:buChar char="•"/>
              <a:defRPr/>
            </a:pPr>
            <a:endParaRPr lang="en-US" sz="2000" b="1" dirty="0">
              <a:solidFill>
                <a:schemeClr val="tx2">
                  <a:lumMod val="75000"/>
                </a:schemeClr>
              </a:solidFill>
              <a:latin typeface="+mn-lt"/>
              <a:ea typeface="+mn-ea"/>
              <a:cs typeface="+mn-cs"/>
            </a:endParaRPr>
          </a:p>
          <a:p>
            <a:pPr marL="285750" indent="-285750" fontAlgn="auto">
              <a:spcBef>
                <a:spcPts val="0"/>
              </a:spcBef>
              <a:spcAft>
                <a:spcPts val="0"/>
              </a:spcAft>
              <a:buFont typeface="Arial" pitchFamily="34" charset="0"/>
              <a:buChar char="•"/>
              <a:defRPr/>
            </a:pPr>
            <a:r>
              <a:rPr lang="en-US" sz="2000" b="1" dirty="0">
                <a:solidFill>
                  <a:schemeClr val="tx2">
                    <a:lumMod val="75000"/>
                  </a:schemeClr>
                </a:solidFill>
                <a:latin typeface="+mn-lt"/>
                <a:ea typeface="+mn-ea"/>
                <a:cs typeface="+mn-cs"/>
              </a:rPr>
              <a:t>Identify the sample and data collect</a:t>
            </a:r>
          </a:p>
          <a:p>
            <a:pPr marL="285750" indent="-285750" fontAlgn="auto">
              <a:spcBef>
                <a:spcPts val="0"/>
              </a:spcBef>
              <a:spcAft>
                <a:spcPts val="0"/>
              </a:spcAft>
              <a:buFont typeface="Arial" pitchFamily="34" charset="0"/>
              <a:buChar char="•"/>
              <a:defRPr/>
            </a:pPr>
            <a:endParaRPr lang="en-US" sz="2000" b="1" dirty="0">
              <a:solidFill>
                <a:schemeClr val="tx2">
                  <a:lumMod val="75000"/>
                </a:schemeClr>
              </a:solidFill>
              <a:latin typeface="Palatino Linotype (Body)"/>
              <a:ea typeface="+mn-ea"/>
              <a:cs typeface="Palatino Linotype (Body)"/>
            </a:endParaRPr>
          </a:p>
          <a:p>
            <a:pPr marL="285750" indent="-285750" fontAlgn="auto">
              <a:spcBef>
                <a:spcPts val="0"/>
              </a:spcBef>
              <a:spcAft>
                <a:spcPts val="0"/>
              </a:spcAft>
              <a:buFont typeface="Arial" pitchFamily="34" charset="0"/>
              <a:buChar char="•"/>
              <a:defRPr/>
            </a:pPr>
            <a:r>
              <a:rPr lang="en-US" sz="2000" b="1" dirty="0">
                <a:solidFill>
                  <a:schemeClr val="tx2">
                    <a:lumMod val="75000"/>
                  </a:schemeClr>
                </a:solidFill>
                <a:latin typeface="+mn-lt"/>
                <a:ea typeface="+mn-ea"/>
                <a:cs typeface="+mn-cs"/>
              </a:rPr>
              <a:t>Discuss humans rights , present or not present in the study</a:t>
            </a:r>
          </a:p>
          <a:p>
            <a:pPr marL="285750" indent="-285750" fontAlgn="auto">
              <a:spcBef>
                <a:spcPts val="0"/>
              </a:spcBef>
              <a:spcAft>
                <a:spcPts val="0"/>
              </a:spcAft>
              <a:buFont typeface="Arial" pitchFamily="34" charset="0"/>
              <a:buChar char="•"/>
              <a:defRPr/>
            </a:pPr>
            <a:endParaRPr lang="en-US" sz="2000" b="1" dirty="0">
              <a:solidFill>
                <a:schemeClr val="tx2">
                  <a:lumMod val="75000"/>
                </a:schemeClr>
              </a:solidFill>
              <a:latin typeface="+mn-lt"/>
              <a:ea typeface="+mn-ea"/>
              <a:cs typeface="+mn-cs"/>
            </a:endParaRPr>
          </a:p>
          <a:p>
            <a:pPr marL="285750" indent="-285750" fontAlgn="auto">
              <a:spcBef>
                <a:spcPts val="0"/>
              </a:spcBef>
              <a:spcAft>
                <a:spcPts val="0"/>
              </a:spcAft>
              <a:buFont typeface="Arial" pitchFamily="34" charset="0"/>
              <a:buChar char="•"/>
              <a:defRPr/>
            </a:pPr>
            <a:r>
              <a:rPr lang="en-US" sz="2000" b="1" dirty="0">
                <a:solidFill>
                  <a:schemeClr val="tx2">
                    <a:lumMod val="75000"/>
                  </a:schemeClr>
                </a:solidFill>
                <a:latin typeface="+mn-lt"/>
                <a:ea typeface="+mn-ea"/>
                <a:cs typeface="+mn-cs"/>
              </a:rPr>
              <a:t>Identify strengths and limitations of the study</a:t>
            </a:r>
          </a:p>
          <a:p>
            <a:pPr marL="285750" indent="-285750" algn="r" fontAlgn="auto">
              <a:spcBef>
                <a:spcPts val="0"/>
              </a:spcBef>
              <a:spcAft>
                <a:spcPts val="0"/>
              </a:spcAft>
              <a:buFont typeface="Arial" pitchFamily="34" charset="0"/>
              <a:buChar char="•"/>
              <a:defRPr/>
            </a:pPr>
            <a:endParaRPr lang="en-US" sz="2000" b="1" dirty="0">
              <a:solidFill>
                <a:schemeClr val="tx2">
                  <a:lumMod val="75000"/>
                </a:schemeClr>
              </a:solidFill>
              <a:latin typeface="+mn-lt"/>
              <a:ea typeface="+mn-ea"/>
              <a:cs typeface="+mn-cs"/>
            </a:endParaRPr>
          </a:p>
          <a:p>
            <a:pPr marL="285750" indent="-285750" fontAlgn="auto">
              <a:spcBef>
                <a:spcPts val="0"/>
              </a:spcBef>
              <a:spcAft>
                <a:spcPts val="0"/>
              </a:spcAft>
              <a:buFont typeface="Arial" pitchFamily="34" charset="0"/>
              <a:buChar char="•"/>
              <a:defRPr/>
            </a:pPr>
            <a:r>
              <a:rPr lang="en-US" sz="2000" b="1" dirty="0">
                <a:solidFill>
                  <a:schemeClr val="tx2">
                    <a:lumMod val="75000"/>
                  </a:schemeClr>
                </a:solidFill>
                <a:latin typeface="+mn-lt"/>
                <a:ea typeface="+mn-ea"/>
                <a:cs typeface="+mn-cs"/>
              </a:rPr>
              <a:t>Discuss the study’s importance to nursing</a:t>
            </a:r>
            <a:endParaRPr lang="en-US" sz="2000" b="1" dirty="0">
              <a:solidFill>
                <a:schemeClr val="tx2">
                  <a:lumMod val="75000"/>
                </a:schemeClr>
              </a:solidFill>
              <a:latin typeface="+mn-lt"/>
              <a:ea typeface="+mn-ea"/>
              <a:cs typeface="+mn-cs"/>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3249" name="Title 1"/>
          <p:cNvSpPr>
            <a:spLocks noGrp="1"/>
          </p:cNvSpPr>
          <p:nvPr>
            <p:ph type="title"/>
          </p:nvPr>
        </p:nvSpPr>
        <p:spPr/>
        <p:txBody>
          <a:bodyPr/>
          <a:lstStyle/>
          <a:p>
            <a:r>
              <a:rPr lang="en-US" smtClean="0"/>
              <a:t>Limitations</a:t>
            </a:r>
          </a:p>
        </p:txBody>
      </p:sp>
      <p:sp>
        <p:nvSpPr>
          <p:cNvPr id="53250" name="TextBox 2"/>
          <p:cNvSpPr txBox="1">
            <a:spLocks noChangeArrowheads="1"/>
          </p:cNvSpPr>
          <p:nvPr/>
        </p:nvSpPr>
        <p:spPr bwMode="auto">
          <a:xfrm>
            <a:off x="762000" y="1676400"/>
            <a:ext cx="6096000" cy="923925"/>
          </a:xfrm>
          <a:prstGeom prst="rect">
            <a:avLst/>
          </a:prstGeom>
          <a:noFill/>
          <a:ln w="9525">
            <a:noFill/>
            <a:miter lim="800000"/>
            <a:headEnd/>
            <a:tailEnd/>
          </a:ln>
        </p:spPr>
        <p:txBody>
          <a:bodyPr>
            <a:prstTxWarp prst="textNoShape">
              <a:avLst/>
            </a:prstTxWarp>
            <a:spAutoFit/>
          </a:bodyPr>
          <a:lstStyle/>
          <a:p>
            <a:pPr>
              <a:buFont typeface="Arial" pitchFamily="-72" charset="0"/>
              <a:buChar char="•"/>
            </a:pPr>
            <a:r>
              <a:rPr lang="en-US">
                <a:latin typeface="Palatino Linotype" charset="0"/>
              </a:rPr>
              <a:t> Pilot study</a:t>
            </a:r>
          </a:p>
          <a:p>
            <a:pPr>
              <a:buFont typeface="Arial" pitchFamily="-72" charset="0"/>
              <a:buChar char="•"/>
            </a:pPr>
            <a:endParaRPr lang="en-US">
              <a:latin typeface="Palatino Linotype" charset="0"/>
            </a:endParaRPr>
          </a:p>
          <a:p>
            <a:pPr>
              <a:buFont typeface="Arial" pitchFamily="-72" charset="0"/>
              <a:buChar char="•"/>
            </a:pPr>
            <a:r>
              <a:rPr lang="en-US">
                <a:latin typeface="Palatino Linotype" charset="0"/>
              </a:rPr>
              <a:t>Moderate drop out rates</a:t>
            </a: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5297" name="Title 1"/>
          <p:cNvSpPr>
            <a:spLocks noGrp="1"/>
          </p:cNvSpPr>
          <p:nvPr>
            <p:ph type="title"/>
          </p:nvPr>
        </p:nvSpPr>
        <p:spPr>
          <a:xfrm>
            <a:off x="304800" y="0"/>
            <a:ext cx="8537575" cy="1066800"/>
          </a:xfrm>
        </p:spPr>
        <p:txBody>
          <a:bodyPr/>
          <a:lstStyle/>
          <a:p>
            <a:r>
              <a:rPr lang="en-US" sz="2800" smtClean="0"/>
              <a:t>Implications for Nursing Practice and Research</a:t>
            </a:r>
          </a:p>
        </p:txBody>
      </p:sp>
      <p:sp>
        <p:nvSpPr>
          <p:cNvPr id="55298" name="TextBox 3"/>
          <p:cNvSpPr txBox="1">
            <a:spLocks noChangeArrowheads="1"/>
          </p:cNvSpPr>
          <p:nvPr/>
        </p:nvSpPr>
        <p:spPr bwMode="auto">
          <a:xfrm>
            <a:off x="914400" y="1828800"/>
            <a:ext cx="7239000" cy="2032000"/>
          </a:xfrm>
          <a:prstGeom prst="rect">
            <a:avLst/>
          </a:prstGeom>
          <a:noFill/>
          <a:ln w="9525">
            <a:noFill/>
            <a:miter lim="800000"/>
            <a:headEnd/>
            <a:tailEnd/>
          </a:ln>
        </p:spPr>
        <p:txBody>
          <a:bodyPr>
            <a:prstTxWarp prst="textNoShape">
              <a:avLst/>
            </a:prstTxWarp>
            <a:spAutoFit/>
          </a:bodyPr>
          <a:lstStyle/>
          <a:p>
            <a:pPr>
              <a:buFont typeface="Arial" pitchFamily="-72" charset="0"/>
              <a:buChar char="•"/>
            </a:pPr>
            <a:r>
              <a:rPr lang="en-US">
                <a:latin typeface="Palatino Linotype" charset="0"/>
              </a:rPr>
              <a:t>Research based evidence</a:t>
            </a:r>
          </a:p>
          <a:p>
            <a:pPr>
              <a:buFont typeface="Arial" pitchFamily="-72" charset="0"/>
              <a:buChar char="•"/>
            </a:pPr>
            <a:endParaRPr lang="en-US">
              <a:latin typeface="Palatino Linotype" charset="0"/>
            </a:endParaRPr>
          </a:p>
          <a:p>
            <a:pPr>
              <a:buFont typeface="Arial" pitchFamily="-72" charset="0"/>
              <a:buChar char="•"/>
            </a:pPr>
            <a:r>
              <a:rPr lang="en-US">
                <a:latin typeface="Palatino Linotype" charset="0"/>
              </a:rPr>
              <a:t>Behavioral modification programs</a:t>
            </a:r>
          </a:p>
          <a:p>
            <a:pPr>
              <a:buFont typeface="Arial" pitchFamily="-72" charset="0"/>
              <a:buChar char="•"/>
            </a:pPr>
            <a:endParaRPr lang="en-US">
              <a:latin typeface="Palatino Linotype" charset="0"/>
            </a:endParaRPr>
          </a:p>
          <a:p>
            <a:pPr>
              <a:buFont typeface="Arial" pitchFamily="-72" charset="0"/>
              <a:buChar char="•"/>
            </a:pPr>
            <a:r>
              <a:rPr lang="en-US">
                <a:latin typeface="Palatino Linotype" charset="0"/>
              </a:rPr>
              <a:t>Clinical and Psychosocial Outcomes</a:t>
            </a:r>
          </a:p>
          <a:p>
            <a:pPr>
              <a:buFont typeface="Arial" pitchFamily="-72" charset="0"/>
              <a:buChar char="•"/>
            </a:pPr>
            <a:endParaRPr lang="en-US">
              <a:latin typeface="Palatino Linotype" charset="0"/>
            </a:endParaRPr>
          </a:p>
          <a:p>
            <a:pPr>
              <a:buFont typeface="Arial" pitchFamily="-72" charset="0"/>
              <a:buChar char="•"/>
            </a:pPr>
            <a:endParaRPr lang="en-US">
              <a:latin typeface="Palatino Linotype"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7345" name="Title 1"/>
          <p:cNvSpPr>
            <a:spLocks noGrp="1"/>
          </p:cNvSpPr>
          <p:nvPr>
            <p:ph type="title"/>
          </p:nvPr>
        </p:nvSpPr>
        <p:spPr/>
        <p:txBody>
          <a:bodyPr/>
          <a:lstStyle/>
          <a:p>
            <a:r>
              <a:rPr lang="en-US" smtClean="0"/>
              <a:t>Summary</a:t>
            </a:r>
          </a:p>
        </p:txBody>
      </p:sp>
      <p:sp>
        <p:nvSpPr>
          <p:cNvPr id="57346" name="TextBox 5"/>
          <p:cNvSpPr txBox="1">
            <a:spLocks noChangeArrowheads="1"/>
          </p:cNvSpPr>
          <p:nvPr/>
        </p:nvSpPr>
        <p:spPr bwMode="auto">
          <a:xfrm>
            <a:off x="914400" y="2362200"/>
            <a:ext cx="6934200" cy="1200150"/>
          </a:xfrm>
          <a:prstGeom prst="rect">
            <a:avLst/>
          </a:prstGeom>
          <a:noFill/>
          <a:ln w="9525">
            <a:noFill/>
            <a:miter lim="800000"/>
            <a:headEnd/>
            <a:tailEnd/>
          </a:ln>
        </p:spPr>
        <p:txBody>
          <a:bodyPr>
            <a:prstTxWarp prst="textNoShape">
              <a:avLst/>
            </a:prstTxWarp>
            <a:spAutoFit/>
          </a:bodyPr>
          <a:lstStyle/>
          <a:p>
            <a:pPr algn="ctr"/>
            <a:r>
              <a:rPr lang="en-US">
                <a:latin typeface="Palatino Linotype" charset="0"/>
              </a:rPr>
              <a:t>This quantitative study examined the impact of coping skills training on children and their parents involved a weight management program.  After the study was completed it was concluded that CST significantly improves results in both parents and children.</a:t>
            </a: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9393" name="Title 1"/>
          <p:cNvSpPr>
            <a:spLocks noGrp="1"/>
          </p:cNvSpPr>
          <p:nvPr>
            <p:ph type="title"/>
          </p:nvPr>
        </p:nvSpPr>
        <p:spPr/>
        <p:txBody>
          <a:bodyPr/>
          <a:lstStyle/>
          <a:p>
            <a:r>
              <a:rPr lang="en-US" smtClean="0"/>
              <a:t>Reference</a:t>
            </a:r>
          </a:p>
        </p:txBody>
      </p:sp>
      <p:sp>
        <p:nvSpPr>
          <p:cNvPr id="59394" name="TextBox 2"/>
          <p:cNvSpPr txBox="1">
            <a:spLocks noChangeArrowheads="1"/>
          </p:cNvSpPr>
          <p:nvPr/>
        </p:nvSpPr>
        <p:spPr bwMode="auto">
          <a:xfrm>
            <a:off x="533400" y="1503363"/>
            <a:ext cx="7924800" cy="4892675"/>
          </a:xfrm>
          <a:prstGeom prst="rect">
            <a:avLst/>
          </a:prstGeom>
          <a:noFill/>
          <a:ln w="9525">
            <a:noFill/>
            <a:miter lim="800000"/>
            <a:headEnd/>
            <a:tailEnd/>
          </a:ln>
        </p:spPr>
        <p:txBody>
          <a:bodyPr>
            <a:prstTxWarp prst="textNoShape">
              <a:avLst/>
            </a:prstTxWarp>
            <a:spAutoFit/>
          </a:bodyPr>
          <a:lstStyle/>
          <a:p>
            <a:r>
              <a:rPr lang="en-US" sz="1600">
                <a:latin typeface="Palatino Linotype" charset="0"/>
              </a:rPr>
              <a:t>American Psychological Association [APA]. (2010). </a:t>
            </a:r>
            <a:r>
              <a:rPr lang="en-US" sz="1600" i="1">
                <a:latin typeface="Palatino Linotype" charset="0"/>
              </a:rPr>
              <a:t>Publication manual of the</a:t>
            </a:r>
          </a:p>
          <a:p>
            <a:endParaRPr lang="en-US" sz="1600">
              <a:latin typeface="Palatino Linotype" charset="0"/>
            </a:endParaRPr>
          </a:p>
          <a:p>
            <a:r>
              <a:rPr lang="en-US" sz="1600" i="1">
                <a:latin typeface="Palatino Linotype" charset="0"/>
              </a:rPr>
              <a:t>	American Psychological Association</a:t>
            </a:r>
            <a:r>
              <a:rPr lang="en-US" sz="1600">
                <a:latin typeface="Palatino Linotype" charset="0"/>
              </a:rPr>
              <a:t>  (6</a:t>
            </a:r>
            <a:r>
              <a:rPr lang="en-US" sz="1600" baseline="30000">
                <a:latin typeface="Palatino Linotype" charset="0"/>
              </a:rPr>
              <a:t>th</a:t>
            </a:r>
            <a:r>
              <a:rPr lang="en-US" sz="1600">
                <a:latin typeface="Palatino Linotype" charset="0"/>
              </a:rPr>
              <a:t> ed.). Washington, DC: APA</a:t>
            </a:r>
          </a:p>
          <a:p>
            <a:endParaRPr lang="en-US" sz="1600">
              <a:latin typeface="Palatino Linotype" charset="0"/>
            </a:endParaRPr>
          </a:p>
          <a:p>
            <a:r>
              <a:rPr lang="en-US" sz="1600">
                <a:latin typeface="Palatino Linotype" charset="0"/>
              </a:rPr>
              <a:t>Berry, D., Savoye, M., Melkus, G., &amp; Grey, M. (2007). An intervention for</a:t>
            </a:r>
          </a:p>
          <a:p>
            <a:endParaRPr lang="en-US" sz="1600">
              <a:latin typeface="Palatino Linotype" charset="0"/>
            </a:endParaRPr>
          </a:p>
          <a:p>
            <a:r>
              <a:rPr lang="en-US" sz="1600">
                <a:latin typeface="Palatino Linotype" charset="0"/>
              </a:rPr>
              <a:t>	 multiethnic obese parents and overweight children. </a:t>
            </a:r>
            <a:r>
              <a:rPr lang="en-US" sz="1600" i="1">
                <a:latin typeface="Palatino Linotype" charset="0"/>
              </a:rPr>
              <a:t>Applied Nursing</a:t>
            </a:r>
          </a:p>
          <a:p>
            <a:endParaRPr lang="en-US" sz="1600" i="1">
              <a:latin typeface="Palatino Linotype" charset="0"/>
            </a:endParaRPr>
          </a:p>
          <a:p>
            <a:r>
              <a:rPr lang="en-US" sz="1600" i="1">
                <a:latin typeface="Palatino Linotype" charset="0"/>
              </a:rPr>
              <a:t> 	Research, 20</a:t>
            </a:r>
            <a:r>
              <a:rPr lang="en-US" sz="1600">
                <a:latin typeface="Palatino Linotype" charset="0"/>
              </a:rPr>
              <a:t>, 63-71.</a:t>
            </a:r>
          </a:p>
          <a:p>
            <a:endParaRPr lang="en-US" sz="1600">
              <a:latin typeface="Palatino Linotype" charset="0"/>
            </a:endParaRPr>
          </a:p>
          <a:p>
            <a:r>
              <a:rPr lang="en-US" sz="1600">
                <a:latin typeface="Palatino Linotype" charset="0"/>
              </a:rPr>
              <a:t>Burns, N., &amp; Grove, S. (2010). </a:t>
            </a:r>
            <a:r>
              <a:rPr lang="en-US" sz="1600" i="1">
                <a:latin typeface="Palatino Linotype" charset="0"/>
              </a:rPr>
              <a:t>The practice of nursing research: Appraisal,</a:t>
            </a:r>
          </a:p>
          <a:p>
            <a:endParaRPr lang="en-US" sz="1600" i="1">
              <a:latin typeface="Palatino Linotype" charset="0"/>
            </a:endParaRPr>
          </a:p>
          <a:p>
            <a:r>
              <a:rPr lang="en-US" sz="1600" i="1">
                <a:latin typeface="Palatino Linotype" charset="0"/>
              </a:rPr>
              <a:t>	</a:t>
            </a:r>
            <a:r>
              <a:rPr lang="en-US" sz="1600">
                <a:latin typeface="Palatino Linotype" charset="0"/>
              </a:rPr>
              <a:t> </a:t>
            </a:r>
            <a:r>
              <a:rPr lang="en-US" sz="1600" i="1">
                <a:latin typeface="Palatino Linotype" charset="0"/>
              </a:rPr>
              <a:t>synthesis, and generation of evidence </a:t>
            </a:r>
            <a:r>
              <a:rPr lang="en-US" sz="1600">
                <a:latin typeface="Palatino Linotype" charset="0"/>
              </a:rPr>
              <a:t>(6</a:t>
            </a:r>
            <a:r>
              <a:rPr lang="en-US" sz="1600" baseline="30000">
                <a:latin typeface="Palatino Linotype" charset="0"/>
              </a:rPr>
              <a:t>th</a:t>
            </a:r>
            <a:r>
              <a:rPr lang="en-US" sz="1600">
                <a:latin typeface="Palatino Linotype" charset="0"/>
              </a:rPr>
              <a:t> Ed.)</a:t>
            </a:r>
            <a:r>
              <a:rPr lang="en-US" sz="1600" i="1">
                <a:latin typeface="Palatino Linotype" charset="0"/>
              </a:rPr>
              <a:t>. </a:t>
            </a:r>
            <a:r>
              <a:rPr lang="en-US" sz="1600">
                <a:latin typeface="Palatino Linotype" charset="0"/>
              </a:rPr>
              <a:t>St. Louis, MO: Elsevier</a:t>
            </a:r>
          </a:p>
          <a:p>
            <a:endParaRPr lang="en-US" sz="1600">
              <a:latin typeface="Palatino Linotype" charset="0"/>
            </a:endParaRPr>
          </a:p>
          <a:p>
            <a:r>
              <a:rPr lang="en-US" sz="1600">
                <a:latin typeface="Palatino Linotype" charset="0"/>
              </a:rPr>
              <a:t> 	Saunders.</a:t>
            </a:r>
            <a:r>
              <a:rPr lang="en-US" sz="1600" i="1">
                <a:latin typeface="Palatino Linotype" charset="0"/>
              </a:rPr>
              <a:t>    </a:t>
            </a:r>
            <a:endParaRPr lang="en-US" sz="1600">
              <a:latin typeface="Palatino Linotype" charset="0"/>
            </a:endParaRPr>
          </a:p>
          <a:p>
            <a:endParaRPr lang="en-US">
              <a:latin typeface="Palatino Linotype" charset="0"/>
            </a:endParaRPr>
          </a:p>
          <a:p>
            <a:endParaRPr lang="en-US">
              <a:latin typeface="Palatino Linotype" charset="0"/>
            </a:endParaRPr>
          </a:p>
          <a:p>
            <a:endParaRPr lang="en-US">
              <a:latin typeface="Palatino Linotype" charset="0"/>
            </a:endParaRPr>
          </a:p>
          <a:p>
            <a:endParaRPr lang="en-US">
              <a:latin typeface="Palatino Linotype"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extBox 1"/>
          <p:cNvSpPr txBox="1"/>
          <p:nvPr/>
        </p:nvSpPr>
        <p:spPr>
          <a:xfrm>
            <a:off x="533400" y="831850"/>
            <a:ext cx="7848600" cy="585788"/>
          </a:xfrm>
          <a:prstGeom prst="rect">
            <a:avLst/>
          </a:prstGeom>
          <a:noFill/>
        </p:spPr>
        <p:txBody>
          <a:bodyPr>
            <a:spAutoFit/>
          </a:bodyPr>
          <a:lstStyle/>
          <a:p>
            <a:pPr algn="ctr" fontAlgn="auto">
              <a:spcBef>
                <a:spcPts val="0"/>
              </a:spcBef>
              <a:spcAft>
                <a:spcPts val="0"/>
              </a:spcAft>
              <a:defRPr/>
            </a:pPr>
            <a:r>
              <a:rPr lang="en-US" sz="3200" b="1" dirty="0">
                <a:solidFill>
                  <a:schemeClr val="bg2">
                    <a:lumMod val="50000"/>
                  </a:schemeClr>
                </a:solidFill>
                <a:latin typeface="+mn-lt"/>
                <a:ea typeface="+mn-ea"/>
                <a:cs typeface="+mn-cs"/>
              </a:rPr>
              <a:t>Purpose of study</a:t>
            </a:r>
            <a:endParaRPr lang="en-US" sz="3200" b="1" dirty="0">
              <a:solidFill>
                <a:schemeClr val="bg2">
                  <a:lumMod val="50000"/>
                </a:schemeClr>
              </a:solidFill>
              <a:latin typeface="+mn-lt"/>
              <a:ea typeface="+mn-ea"/>
              <a:cs typeface="+mn-cs"/>
            </a:endParaRPr>
          </a:p>
        </p:txBody>
      </p:sp>
      <p:sp>
        <p:nvSpPr>
          <p:cNvPr id="3" name="TextBox 2"/>
          <p:cNvSpPr txBox="1"/>
          <p:nvPr/>
        </p:nvSpPr>
        <p:spPr>
          <a:xfrm>
            <a:off x="533400" y="1543050"/>
            <a:ext cx="8077200" cy="3786188"/>
          </a:xfrm>
          <a:prstGeom prst="rect">
            <a:avLst/>
          </a:prstGeom>
          <a:noFill/>
        </p:spPr>
        <p:txBody>
          <a:bodyPr>
            <a:spAutoFit/>
          </a:bodyPr>
          <a:lstStyle/>
          <a:p>
            <a:pPr marL="285750" indent="-285750" fontAlgn="auto">
              <a:spcBef>
                <a:spcPts val="0"/>
              </a:spcBef>
              <a:spcAft>
                <a:spcPts val="0"/>
              </a:spcAft>
              <a:buFont typeface="Arial" pitchFamily="34" charset="0"/>
              <a:buChar char="•"/>
              <a:defRPr/>
            </a:pPr>
            <a:r>
              <a:rPr lang="en-US" sz="2000" b="1" dirty="0">
                <a:solidFill>
                  <a:schemeClr val="bg2">
                    <a:lumMod val="25000"/>
                  </a:schemeClr>
                </a:solidFill>
                <a:latin typeface="+mn-lt"/>
                <a:ea typeface="+mn-ea"/>
                <a:cs typeface="+mn-cs"/>
              </a:rPr>
              <a:t>Examine BMI ( body mass index)</a:t>
            </a:r>
          </a:p>
          <a:p>
            <a:pPr marL="285750" indent="-285750" fontAlgn="auto">
              <a:spcBef>
                <a:spcPts val="0"/>
              </a:spcBef>
              <a:spcAft>
                <a:spcPts val="0"/>
              </a:spcAft>
              <a:buFont typeface="Arial" pitchFamily="34" charset="0"/>
              <a:buChar char="•"/>
              <a:defRPr/>
            </a:pPr>
            <a:endParaRPr lang="en-US" sz="2000" b="1" dirty="0">
              <a:solidFill>
                <a:schemeClr val="bg2">
                  <a:lumMod val="25000"/>
                </a:schemeClr>
              </a:solidFill>
              <a:latin typeface="+mn-lt"/>
              <a:ea typeface="+mn-ea"/>
              <a:cs typeface="+mn-cs"/>
            </a:endParaRPr>
          </a:p>
          <a:p>
            <a:pPr marL="285750" indent="-285750" fontAlgn="auto">
              <a:spcBef>
                <a:spcPts val="0"/>
              </a:spcBef>
              <a:spcAft>
                <a:spcPts val="0"/>
              </a:spcAft>
              <a:buFont typeface="Arial" pitchFamily="34" charset="0"/>
              <a:buChar char="•"/>
              <a:defRPr/>
            </a:pPr>
            <a:r>
              <a:rPr lang="en-US" sz="2000" b="1" dirty="0">
                <a:solidFill>
                  <a:schemeClr val="bg2">
                    <a:lumMod val="25000"/>
                  </a:schemeClr>
                </a:solidFill>
                <a:latin typeface="+mn-lt"/>
                <a:ea typeface="+mn-ea"/>
                <a:cs typeface="+mn-cs"/>
              </a:rPr>
              <a:t>Examine BFP (body fat percentage)</a:t>
            </a:r>
          </a:p>
          <a:p>
            <a:pPr marL="285750" indent="-285750" fontAlgn="auto">
              <a:spcBef>
                <a:spcPts val="0"/>
              </a:spcBef>
              <a:spcAft>
                <a:spcPts val="0"/>
              </a:spcAft>
              <a:buFont typeface="Arial" pitchFamily="34" charset="0"/>
              <a:buChar char="•"/>
              <a:defRPr/>
            </a:pPr>
            <a:endParaRPr lang="en-US" sz="2000" b="1" dirty="0">
              <a:solidFill>
                <a:schemeClr val="bg2">
                  <a:lumMod val="25000"/>
                </a:schemeClr>
              </a:solidFill>
              <a:latin typeface="+mn-lt"/>
              <a:ea typeface="+mn-ea"/>
              <a:cs typeface="+mn-cs"/>
            </a:endParaRPr>
          </a:p>
          <a:p>
            <a:pPr marL="285750" indent="-285750" fontAlgn="auto">
              <a:spcBef>
                <a:spcPts val="0"/>
              </a:spcBef>
              <a:spcAft>
                <a:spcPts val="0"/>
              </a:spcAft>
              <a:buFont typeface="Arial" pitchFamily="34" charset="0"/>
              <a:buChar char="•"/>
              <a:defRPr/>
            </a:pPr>
            <a:r>
              <a:rPr lang="en-US" sz="2000" b="1" dirty="0">
                <a:solidFill>
                  <a:schemeClr val="bg2">
                    <a:lumMod val="25000"/>
                  </a:schemeClr>
                </a:solidFill>
                <a:latin typeface="+mn-lt"/>
                <a:ea typeface="+mn-ea"/>
                <a:cs typeface="+mn-cs"/>
              </a:rPr>
              <a:t>Examine pedometer steps</a:t>
            </a:r>
          </a:p>
          <a:p>
            <a:pPr fontAlgn="auto">
              <a:spcBef>
                <a:spcPts val="0"/>
              </a:spcBef>
              <a:spcAft>
                <a:spcPts val="0"/>
              </a:spcAft>
              <a:defRPr/>
            </a:pPr>
            <a:endParaRPr lang="en-US" sz="2000" b="1" dirty="0">
              <a:solidFill>
                <a:schemeClr val="bg2">
                  <a:lumMod val="25000"/>
                </a:schemeClr>
              </a:solidFill>
              <a:latin typeface="+mn-lt"/>
              <a:ea typeface="+mn-ea"/>
              <a:cs typeface="+mn-cs"/>
            </a:endParaRPr>
          </a:p>
          <a:p>
            <a:pPr marL="285750" indent="-285750" fontAlgn="auto">
              <a:spcBef>
                <a:spcPts val="0"/>
              </a:spcBef>
              <a:spcAft>
                <a:spcPts val="0"/>
              </a:spcAft>
              <a:buFont typeface="Arial" pitchFamily="34" charset="0"/>
              <a:buChar char="•"/>
              <a:defRPr/>
            </a:pPr>
            <a:r>
              <a:rPr lang="en-US" sz="2000" b="1" dirty="0">
                <a:solidFill>
                  <a:schemeClr val="bg2">
                    <a:lumMod val="25000"/>
                  </a:schemeClr>
                </a:solidFill>
                <a:latin typeface="+mn-lt"/>
                <a:ea typeface="+mn-ea"/>
                <a:cs typeface="+mn-cs"/>
              </a:rPr>
              <a:t>Examine interpersonal relationships</a:t>
            </a:r>
          </a:p>
          <a:p>
            <a:pPr marL="285750" indent="-285750" fontAlgn="auto">
              <a:spcBef>
                <a:spcPts val="0"/>
              </a:spcBef>
              <a:spcAft>
                <a:spcPts val="0"/>
              </a:spcAft>
              <a:buFont typeface="Arial" pitchFamily="34" charset="0"/>
              <a:buChar char="•"/>
              <a:defRPr/>
            </a:pPr>
            <a:endParaRPr lang="en-US" sz="2000" b="1" dirty="0">
              <a:solidFill>
                <a:schemeClr val="bg2">
                  <a:lumMod val="25000"/>
                </a:schemeClr>
              </a:solidFill>
              <a:latin typeface="+mn-lt"/>
              <a:ea typeface="+mn-ea"/>
              <a:cs typeface="+mn-cs"/>
            </a:endParaRPr>
          </a:p>
          <a:p>
            <a:pPr marL="285750" indent="-285750" fontAlgn="auto">
              <a:spcBef>
                <a:spcPts val="0"/>
              </a:spcBef>
              <a:spcAft>
                <a:spcPts val="0"/>
              </a:spcAft>
              <a:buFont typeface="Arial" pitchFamily="34" charset="0"/>
              <a:buChar char="•"/>
              <a:defRPr/>
            </a:pPr>
            <a:r>
              <a:rPr lang="en-US" sz="2000" b="1" dirty="0">
                <a:solidFill>
                  <a:schemeClr val="bg2">
                    <a:lumMod val="25000"/>
                  </a:schemeClr>
                </a:solidFill>
                <a:latin typeface="+mn-lt"/>
                <a:ea typeface="+mn-ea"/>
                <a:cs typeface="+mn-cs"/>
              </a:rPr>
              <a:t>Examine behavior</a:t>
            </a:r>
          </a:p>
          <a:p>
            <a:pPr marL="285750" indent="-285750" fontAlgn="auto">
              <a:spcBef>
                <a:spcPts val="0"/>
              </a:spcBef>
              <a:spcAft>
                <a:spcPts val="0"/>
              </a:spcAft>
              <a:buFont typeface="Arial" pitchFamily="34" charset="0"/>
              <a:buChar char="•"/>
              <a:defRPr/>
            </a:pPr>
            <a:endParaRPr lang="en-US" sz="2000" b="1" dirty="0">
              <a:solidFill>
                <a:schemeClr val="bg2">
                  <a:lumMod val="25000"/>
                </a:schemeClr>
              </a:solidFill>
              <a:latin typeface="+mn-lt"/>
              <a:ea typeface="+mn-ea"/>
              <a:cs typeface="+mn-cs"/>
            </a:endParaRPr>
          </a:p>
          <a:p>
            <a:pPr marL="285750" indent="-285750" fontAlgn="auto">
              <a:spcBef>
                <a:spcPts val="0"/>
              </a:spcBef>
              <a:spcAft>
                <a:spcPts val="0"/>
              </a:spcAft>
              <a:buFont typeface="Arial" pitchFamily="34" charset="0"/>
              <a:buChar char="•"/>
              <a:defRPr/>
            </a:pPr>
            <a:r>
              <a:rPr lang="en-US" sz="2000" b="1" dirty="0">
                <a:solidFill>
                  <a:schemeClr val="bg2">
                    <a:lumMod val="25000"/>
                  </a:schemeClr>
                </a:solidFill>
                <a:latin typeface="+mn-lt"/>
                <a:ea typeface="+mn-ea"/>
                <a:cs typeface="+mn-cs"/>
              </a:rPr>
              <a:t>Examine stress management</a:t>
            </a:r>
          </a:p>
          <a:p>
            <a:pPr fontAlgn="auto">
              <a:spcBef>
                <a:spcPts val="0"/>
              </a:spcBef>
              <a:spcAft>
                <a:spcPts val="0"/>
              </a:spcAft>
              <a:defRPr/>
            </a:pPr>
            <a:endParaRPr lang="en-US" sz="2000" b="1" dirty="0">
              <a:solidFill>
                <a:schemeClr val="bg2">
                  <a:lumMod val="25000"/>
                </a:schemeClr>
              </a:solidFill>
              <a:latin typeface="+mn-lt"/>
              <a:ea typeface="+mn-ea"/>
              <a:cs typeface="+mn-cs"/>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extBox 1"/>
          <p:cNvSpPr txBox="1"/>
          <p:nvPr/>
        </p:nvSpPr>
        <p:spPr>
          <a:xfrm>
            <a:off x="1981200" y="715963"/>
            <a:ext cx="5715000" cy="585787"/>
          </a:xfrm>
          <a:prstGeom prst="rect">
            <a:avLst/>
          </a:prstGeom>
          <a:noFill/>
        </p:spPr>
        <p:txBody>
          <a:bodyPr>
            <a:spAutoFit/>
          </a:bodyPr>
          <a:lstStyle/>
          <a:p>
            <a:pPr algn="ctr" fontAlgn="auto">
              <a:spcBef>
                <a:spcPts val="0"/>
              </a:spcBef>
              <a:spcAft>
                <a:spcPts val="0"/>
              </a:spcAft>
              <a:defRPr/>
            </a:pPr>
            <a:r>
              <a:rPr lang="en-US" sz="3200" b="1" dirty="0">
                <a:solidFill>
                  <a:schemeClr val="bg2">
                    <a:lumMod val="75000"/>
                  </a:schemeClr>
                </a:solidFill>
                <a:latin typeface="+mn-lt"/>
                <a:ea typeface="+mn-ea"/>
                <a:cs typeface="+mn-cs"/>
              </a:rPr>
              <a:t>The Question</a:t>
            </a:r>
            <a:endParaRPr lang="en-US" sz="3200" b="1" dirty="0">
              <a:solidFill>
                <a:schemeClr val="bg2">
                  <a:lumMod val="75000"/>
                </a:schemeClr>
              </a:solidFill>
              <a:latin typeface="+mn-lt"/>
              <a:ea typeface="+mn-ea"/>
              <a:cs typeface="+mn-cs"/>
            </a:endParaRPr>
          </a:p>
        </p:txBody>
      </p:sp>
      <p:sp>
        <p:nvSpPr>
          <p:cNvPr id="20482" name="TextBox 2"/>
          <p:cNvSpPr txBox="1">
            <a:spLocks noChangeArrowheads="1"/>
          </p:cNvSpPr>
          <p:nvPr/>
        </p:nvSpPr>
        <p:spPr bwMode="auto">
          <a:xfrm>
            <a:off x="762000" y="1600200"/>
            <a:ext cx="7848600" cy="369888"/>
          </a:xfrm>
          <a:prstGeom prst="rect">
            <a:avLst/>
          </a:prstGeom>
          <a:noFill/>
          <a:ln w="9525">
            <a:noFill/>
            <a:miter lim="800000"/>
            <a:headEnd/>
            <a:tailEnd/>
          </a:ln>
        </p:spPr>
        <p:txBody>
          <a:bodyPr>
            <a:prstTxWarp prst="textNoShape">
              <a:avLst/>
            </a:prstTxWarp>
            <a:spAutoFit/>
          </a:bodyPr>
          <a:lstStyle/>
          <a:p>
            <a:endParaRPr lang="en-US">
              <a:latin typeface="Palatino Linotype" charset="0"/>
            </a:endParaRPr>
          </a:p>
        </p:txBody>
      </p:sp>
      <p:sp>
        <p:nvSpPr>
          <p:cNvPr id="4" name="TextBox 3"/>
          <p:cNvSpPr txBox="1"/>
          <p:nvPr/>
        </p:nvSpPr>
        <p:spPr>
          <a:xfrm>
            <a:off x="762000" y="1784350"/>
            <a:ext cx="6934200" cy="1631950"/>
          </a:xfrm>
          <a:prstGeom prst="rect">
            <a:avLst/>
          </a:prstGeom>
          <a:noFill/>
        </p:spPr>
        <p:txBody>
          <a:bodyPr>
            <a:spAutoFit/>
          </a:bodyPr>
          <a:lstStyle/>
          <a:p>
            <a:pPr marL="285750" indent="-285750" fontAlgn="auto">
              <a:spcBef>
                <a:spcPts val="0"/>
              </a:spcBef>
              <a:spcAft>
                <a:spcPts val="0"/>
              </a:spcAft>
              <a:buFont typeface="Arial" pitchFamily="34" charset="0"/>
              <a:buChar char="•"/>
              <a:defRPr/>
            </a:pPr>
            <a:r>
              <a:rPr lang="en-US" sz="2000" dirty="0">
                <a:solidFill>
                  <a:schemeClr val="tx2">
                    <a:lumMod val="75000"/>
                  </a:schemeClr>
                </a:solidFill>
                <a:latin typeface="+mn-lt"/>
                <a:ea typeface="+mn-ea"/>
                <a:cs typeface="+mn-cs"/>
              </a:rPr>
              <a:t>What are the effects of the addition of coping skills training for obese multiethnic parents whose overweight children are attending a weight management program on clinical outcomes of parents and their children and health behavior outcomes of parents?</a:t>
            </a:r>
            <a:endParaRPr lang="en-US" sz="2000" dirty="0">
              <a:solidFill>
                <a:schemeClr val="tx2">
                  <a:lumMod val="75000"/>
                </a:schemeClr>
              </a:solidFill>
              <a:latin typeface="+mn-lt"/>
              <a:ea typeface="+mn-ea"/>
              <a:cs typeface="+mn-cs"/>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2529" name="Title 1"/>
          <p:cNvSpPr>
            <a:spLocks noGrp="1"/>
          </p:cNvSpPr>
          <p:nvPr>
            <p:ph type="title"/>
          </p:nvPr>
        </p:nvSpPr>
        <p:spPr/>
        <p:txBody>
          <a:bodyPr/>
          <a:lstStyle/>
          <a:p>
            <a:r>
              <a:rPr lang="en-US" smtClean="0"/>
              <a:t>Consequences of Obesity</a:t>
            </a:r>
          </a:p>
        </p:txBody>
      </p:sp>
      <p:sp>
        <p:nvSpPr>
          <p:cNvPr id="22530" name="TextBox 2"/>
          <p:cNvSpPr txBox="1">
            <a:spLocks noChangeArrowheads="1"/>
          </p:cNvSpPr>
          <p:nvPr/>
        </p:nvSpPr>
        <p:spPr bwMode="auto">
          <a:xfrm>
            <a:off x="381000" y="1447800"/>
            <a:ext cx="7010400" cy="4708525"/>
          </a:xfrm>
          <a:prstGeom prst="rect">
            <a:avLst/>
          </a:prstGeom>
          <a:noFill/>
          <a:ln w="9525">
            <a:noFill/>
            <a:miter lim="800000"/>
            <a:headEnd/>
            <a:tailEnd/>
          </a:ln>
        </p:spPr>
        <p:txBody>
          <a:bodyPr>
            <a:prstTxWarp prst="textNoShape">
              <a:avLst/>
            </a:prstTxWarp>
            <a:spAutoFit/>
          </a:bodyPr>
          <a:lstStyle/>
          <a:p>
            <a:pPr marL="342900" indent="-342900">
              <a:buFont typeface="Arial" pitchFamily="-72" charset="0"/>
              <a:buChar char="•"/>
            </a:pPr>
            <a:r>
              <a:rPr lang="en-US" sz="2000">
                <a:latin typeface="Palatino Linotype (Body)" charset="0"/>
                <a:ea typeface="Palatino Linotype (Body)" charset="0"/>
                <a:cs typeface="Palatino Linotype (Body)" charset="0"/>
              </a:rPr>
              <a:t>Pre-diabetes</a:t>
            </a:r>
          </a:p>
          <a:p>
            <a:pPr marL="342900" indent="-342900"/>
            <a:endParaRPr lang="en-US" sz="2000">
              <a:latin typeface="Palatino Linotype (Body)" charset="0"/>
              <a:ea typeface="Palatino Linotype (Body)" charset="0"/>
              <a:cs typeface="Palatino Linotype (Body)" charset="0"/>
            </a:endParaRPr>
          </a:p>
          <a:p>
            <a:pPr marL="342900" indent="-342900">
              <a:buFont typeface="Arial" pitchFamily="-72" charset="0"/>
              <a:buChar char="•"/>
            </a:pPr>
            <a:r>
              <a:rPr lang="en-US" sz="2000">
                <a:latin typeface="Palatino Linotype (Body)" charset="0"/>
                <a:ea typeface="Palatino Linotype (Body)" charset="0"/>
                <a:cs typeface="Palatino Linotype (Body)" charset="0"/>
              </a:rPr>
              <a:t>Impaired fasting glucose</a:t>
            </a:r>
          </a:p>
          <a:p>
            <a:pPr marL="342900" indent="-342900"/>
            <a:endParaRPr lang="en-US" sz="2000">
              <a:latin typeface="Palatino Linotype (Body)" charset="0"/>
              <a:ea typeface="Palatino Linotype (Body)" charset="0"/>
              <a:cs typeface="Palatino Linotype (Body)" charset="0"/>
            </a:endParaRPr>
          </a:p>
          <a:p>
            <a:pPr marL="342900" indent="-342900">
              <a:buFont typeface="Arial" pitchFamily="-72" charset="0"/>
              <a:buChar char="•"/>
            </a:pPr>
            <a:r>
              <a:rPr lang="en-US" sz="2000">
                <a:latin typeface="Palatino Linotype (Body)" charset="0"/>
                <a:ea typeface="Palatino Linotype (Body)" charset="0"/>
                <a:cs typeface="Palatino Linotype (Body)" charset="0"/>
              </a:rPr>
              <a:t>Type II Diabetes</a:t>
            </a:r>
          </a:p>
          <a:p>
            <a:pPr marL="342900" indent="-342900"/>
            <a:endParaRPr lang="en-US" sz="2000">
              <a:latin typeface="Palatino Linotype (Body)" charset="0"/>
              <a:ea typeface="Palatino Linotype (Body)" charset="0"/>
              <a:cs typeface="Palatino Linotype (Body)" charset="0"/>
            </a:endParaRPr>
          </a:p>
          <a:p>
            <a:pPr marL="342900" indent="-342900">
              <a:buFont typeface="Arial" pitchFamily="-72" charset="0"/>
              <a:buChar char="•"/>
            </a:pPr>
            <a:r>
              <a:rPr lang="en-US" sz="2000">
                <a:latin typeface="Palatino Linotype (Body)" charset="0"/>
                <a:ea typeface="Palatino Linotype (Body)" charset="0"/>
                <a:cs typeface="Palatino Linotype (Body)" charset="0"/>
              </a:rPr>
              <a:t>Hypertension</a:t>
            </a:r>
          </a:p>
          <a:p>
            <a:pPr marL="342900" indent="-342900"/>
            <a:endParaRPr lang="en-US" sz="2000">
              <a:latin typeface="Palatino Linotype (Body)" charset="0"/>
              <a:ea typeface="Palatino Linotype (Body)" charset="0"/>
              <a:cs typeface="Palatino Linotype (Body)" charset="0"/>
            </a:endParaRPr>
          </a:p>
          <a:p>
            <a:pPr marL="342900" indent="-342900">
              <a:buFont typeface="Arial" pitchFamily="-72" charset="0"/>
              <a:buChar char="•"/>
            </a:pPr>
            <a:r>
              <a:rPr lang="en-US" sz="2000">
                <a:latin typeface="Palatino Linotype (Body)" charset="0"/>
                <a:ea typeface="Palatino Linotype (Body)" charset="0"/>
                <a:cs typeface="Palatino Linotype (Body)" charset="0"/>
              </a:rPr>
              <a:t>Dyslipidemia </a:t>
            </a:r>
          </a:p>
          <a:p>
            <a:pPr marL="342900" indent="-342900"/>
            <a:endParaRPr lang="en-US" sz="2000">
              <a:latin typeface="Palatino Linotype (Body)" charset="0"/>
              <a:ea typeface="Palatino Linotype (Body)" charset="0"/>
              <a:cs typeface="Palatino Linotype (Body)" charset="0"/>
            </a:endParaRPr>
          </a:p>
          <a:p>
            <a:pPr marL="342900" indent="-342900">
              <a:buFont typeface="Arial" pitchFamily="-72" charset="0"/>
              <a:buChar char="•"/>
            </a:pPr>
            <a:r>
              <a:rPr lang="en-US" sz="2000">
                <a:latin typeface="Palatino Linotype (Body)" charset="0"/>
                <a:ea typeface="Palatino Linotype (Body)" charset="0"/>
                <a:cs typeface="Palatino Linotype (Body)" charset="0"/>
              </a:rPr>
              <a:t>Cardiovascular Disease</a:t>
            </a:r>
          </a:p>
          <a:p>
            <a:pPr marL="342900" indent="-342900"/>
            <a:endParaRPr lang="en-US" sz="2000">
              <a:latin typeface="Palatino Linotype (Body)" charset="0"/>
              <a:ea typeface="Palatino Linotype (Body)" charset="0"/>
              <a:cs typeface="Palatino Linotype (Body)" charset="0"/>
            </a:endParaRPr>
          </a:p>
          <a:p>
            <a:pPr marL="342900" indent="-342900">
              <a:buFont typeface="Arial" pitchFamily="-72" charset="0"/>
              <a:buChar char="•"/>
            </a:pPr>
            <a:r>
              <a:rPr lang="en-US" sz="2000">
                <a:latin typeface="Palatino Linotype (Body)" charset="0"/>
                <a:ea typeface="Palatino Linotype (Body)" charset="0"/>
                <a:cs typeface="Palatino Linotype (Body)" charset="0"/>
              </a:rPr>
              <a:t>Sleep Apnea</a:t>
            </a:r>
          </a:p>
          <a:p>
            <a:pPr marL="342900" indent="-342900"/>
            <a:endParaRPr lang="en-US" sz="2000">
              <a:latin typeface="Palatino Linotype (Body)" charset="0"/>
              <a:ea typeface="Palatino Linotype (Body)" charset="0"/>
              <a:cs typeface="Palatino Linotype (Body)" charset="0"/>
            </a:endParaRPr>
          </a:p>
          <a:p>
            <a:pPr marL="342900" indent="-342900">
              <a:buFont typeface="Arial" pitchFamily="-72" charset="0"/>
              <a:buChar char="•"/>
            </a:pPr>
            <a:r>
              <a:rPr lang="en-US" sz="2000">
                <a:latin typeface="Palatino Linotype (Body)" charset="0"/>
                <a:ea typeface="Palatino Linotype (Body)" charset="0"/>
                <a:cs typeface="Palatino Linotype (Body)" charset="0"/>
              </a:rPr>
              <a:t>Depression</a:t>
            </a: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4577" name="Rectangle 2"/>
          <p:cNvSpPr>
            <a:spLocks noGrp="1" noChangeArrowheads="1"/>
          </p:cNvSpPr>
          <p:nvPr>
            <p:ph type="title"/>
          </p:nvPr>
        </p:nvSpPr>
        <p:spPr/>
        <p:txBody>
          <a:bodyPr/>
          <a:lstStyle/>
          <a:p>
            <a:r>
              <a:rPr lang="en-US">
                <a:solidFill>
                  <a:srgbClr val="4FB769"/>
                </a:solidFill>
              </a:rPr>
              <a:t>Dependent Variables</a:t>
            </a:r>
          </a:p>
        </p:txBody>
      </p:sp>
      <p:sp>
        <p:nvSpPr>
          <p:cNvPr id="24578" name="Rectangle 3"/>
          <p:cNvSpPr>
            <a:spLocks noGrp="1" noChangeArrowheads="1"/>
          </p:cNvSpPr>
          <p:nvPr>
            <p:ph type="body" idx="1"/>
          </p:nvPr>
        </p:nvSpPr>
        <p:spPr>
          <a:xfrm>
            <a:off x="301625" y="1527175"/>
            <a:ext cx="8504238" cy="4572000"/>
          </a:xfrm>
        </p:spPr>
        <p:txBody>
          <a:bodyPr/>
          <a:lstStyle/>
          <a:p>
            <a:r>
              <a:rPr lang="en-US"/>
              <a:t>BMI</a:t>
            </a:r>
          </a:p>
          <a:p>
            <a:r>
              <a:rPr lang="en-US"/>
              <a:t>BFP</a:t>
            </a: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6625" name="Rectangle 2"/>
          <p:cNvSpPr>
            <a:spLocks noGrp="1" noChangeArrowheads="1"/>
          </p:cNvSpPr>
          <p:nvPr>
            <p:ph type="title"/>
          </p:nvPr>
        </p:nvSpPr>
        <p:spPr/>
        <p:txBody>
          <a:bodyPr/>
          <a:lstStyle/>
          <a:p>
            <a:r>
              <a:rPr lang="en-US">
                <a:solidFill>
                  <a:srgbClr val="4FB769"/>
                </a:solidFill>
              </a:rPr>
              <a:t>Independent Variables</a:t>
            </a:r>
          </a:p>
        </p:txBody>
      </p:sp>
      <p:sp>
        <p:nvSpPr>
          <p:cNvPr id="26626" name="Rectangle 3"/>
          <p:cNvSpPr>
            <a:spLocks noGrp="1" noChangeArrowheads="1"/>
          </p:cNvSpPr>
          <p:nvPr>
            <p:ph type="body" idx="1"/>
          </p:nvPr>
        </p:nvSpPr>
        <p:spPr>
          <a:xfrm>
            <a:off x="301625" y="1527175"/>
            <a:ext cx="8504238" cy="4572000"/>
          </a:xfrm>
        </p:spPr>
        <p:txBody>
          <a:bodyPr/>
          <a:lstStyle/>
          <a:p>
            <a:r>
              <a:rPr lang="en-US"/>
              <a:t>Pedometers</a:t>
            </a:r>
          </a:p>
          <a:p>
            <a:r>
              <a:rPr lang="en-US"/>
              <a:t>Coping Skills Training (CST)</a:t>
            </a: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8673" name="Rectangle 4"/>
          <p:cNvSpPr>
            <a:spLocks noGrp="1" noChangeArrowheads="1"/>
          </p:cNvSpPr>
          <p:nvPr>
            <p:ph type="title"/>
          </p:nvPr>
        </p:nvSpPr>
        <p:spPr/>
        <p:txBody>
          <a:bodyPr/>
          <a:lstStyle/>
          <a:p>
            <a:r>
              <a:rPr lang="en-US">
                <a:solidFill>
                  <a:srgbClr val="4FB769"/>
                </a:solidFill>
              </a:rPr>
              <a:t>Literature Review of Study</a:t>
            </a:r>
          </a:p>
        </p:txBody>
      </p:sp>
      <p:sp>
        <p:nvSpPr>
          <p:cNvPr id="28674" name="Rectangle 5"/>
          <p:cNvSpPr>
            <a:spLocks noGrp="1" noChangeArrowheads="1"/>
          </p:cNvSpPr>
          <p:nvPr>
            <p:ph type="body" idx="1"/>
          </p:nvPr>
        </p:nvSpPr>
        <p:spPr>
          <a:xfrm>
            <a:off x="301625" y="1527175"/>
            <a:ext cx="8504238" cy="4572000"/>
          </a:xfrm>
        </p:spPr>
        <p:txBody>
          <a:bodyPr/>
          <a:lstStyle/>
          <a:p>
            <a:r>
              <a:rPr lang="en-US"/>
              <a:t>Coping Skills Training (CST) </a:t>
            </a:r>
          </a:p>
          <a:p>
            <a:r>
              <a:rPr lang="en-US"/>
              <a:t>Background Literature</a:t>
            </a: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0721" name="Rectangle 2"/>
          <p:cNvSpPr>
            <a:spLocks noGrp="1" noChangeArrowheads="1"/>
          </p:cNvSpPr>
          <p:nvPr>
            <p:ph type="title"/>
          </p:nvPr>
        </p:nvSpPr>
        <p:spPr/>
        <p:txBody>
          <a:bodyPr/>
          <a:lstStyle/>
          <a:p>
            <a:r>
              <a:rPr lang="en-US">
                <a:solidFill>
                  <a:srgbClr val="4FB769"/>
                </a:solidFill>
              </a:rPr>
              <a:t>Literature Review Cont.</a:t>
            </a:r>
          </a:p>
        </p:txBody>
      </p:sp>
      <p:sp>
        <p:nvSpPr>
          <p:cNvPr id="30722" name="Rectangle 3"/>
          <p:cNvSpPr>
            <a:spLocks noGrp="1" noChangeArrowheads="1"/>
          </p:cNvSpPr>
          <p:nvPr>
            <p:ph type="body" idx="1"/>
          </p:nvPr>
        </p:nvSpPr>
        <p:spPr>
          <a:xfrm>
            <a:off x="301625" y="1527175"/>
            <a:ext cx="8504238" cy="4572000"/>
          </a:xfrm>
        </p:spPr>
        <p:txBody>
          <a:bodyPr/>
          <a:lstStyle/>
          <a:p>
            <a:r>
              <a:rPr lang="en-US"/>
              <a:t>Study by Grey and colleagues(2000)</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Civic">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Executi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ssential">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41275" cap="flat" cmpd="sng" algn="ctr">
          <a:solidFill>
            <a:schemeClr val="phClr"/>
          </a:solidFill>
          <a:prstDash val="solid"/>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432</TotalTime>
  <Words>1597</Words>
  <Application>Microsoft Macintosh PowerPoint</Application>
  <PresentationFormat>On-screen Show (4:3)</PresentationFormat>
  <Paragraphs>233</Paragraphs>
  <Slides>23</Slides>
  <Notes>22</Notes>
  <HiddenSlides>0</HiddenSlides>
  <MMClips>0</MMClips>
  <ScaleCrop>false</ScaleCrop>
  <HeadingPairs>
    <vt:vector size="6" baseType="variant">
      <vt:variant>
        <vt:lpstr>Fonts Used</vt:lpstr>
      </vt:variant>
      <vt:variant>
        <vt:i4>10</vt:i4>
      </vt:variant>
      <vt:variant>
        <vt:lpstr>Design Template</vt:lpstr>
      </vt:variant>
      <vt:variant>
        <vt:i4>1</vt:i4>
      </vt:variant>
      <vt:variant>
        <vt:lpstr>Slide Titles</vt:lpstr>
      </vt:variant>
      <vt:variant>
        <vt:i4>23</vt:i4>
      </vt:variant>
    </vt:vector>
  </HeadingPairs>
  <TitlesOfParts>
    <vt:vector size="34" baseType="lpstr">
      <vt:lpstr>Palatino Linotype</vt:lpstr>
      <vt:lpstr>ＭＳ Ｐゴシック</vt:lpstr>
      <vt:lpstr>Arial</vt:lpstr>
      <vt:lpstr>Century Gothic</vt:lpstr>
      <vt:lpstr>Wingdings 2</vt:lpstr>
      <vt:lpstr>Wingdings</vt:lpstr>
      <vt:lpstr>Calibri</vt:lpstr>
      <vt:lpstr>Meiryo</vt:lpstr>
      <vt:lpstr>Times New Roman</vt:lpstr>
      <vt:lpstr>Palatino Linotype (Body)</vt:lpstr>
      <vt:lpstr>Civic</vt:lpstr>
      <vt:lpstr>Quantitative Research</vt:lpstr>
      <vt:lpstr>PowerPoint Presentation</vt:lpstr>
      <vt:lpstr>PowerPoint Presentation</vt:lpstr>
      <vt:lpstr>PowerPoint Presentation</vt:lpstr>
      <vt:lpstr>Consequences of Obesity</vt:lpstr>
      <vt:lpstr>Dependent Variables</vt:lpstr>
      <vt:lpstr>Independent Variables</vt:lpstr>
      <vt:lpstr>Literature Review of Study</vt:lpstr>
      <vt:lpstr>Literature Review Cont.</vt:lpstr>
      <vt:lpstr>Literature Review Cont.</vt:lpstr>
      <vt:lpstr>Literature Review Cont.</vt:lpstr>
      <vt:lpstr>Study Design</vt:lpstr>
      <vt:lpstr>Sample</vt:lpstr>
      <vt:lpstr>Data </vt:lpstr>
      <vt:lpstr>Results for Children</vt:lpstr>
      <vt:lpstr>Results for Parents </vt:lpstr>
      <vt:lpstr>Conclusion </vt:lpstr>
      <vt:lpstr>Human Rights within the Study</vt:lpstr>
      <vt:lpstr>Strengths</vt:lpstr>
      <vt:lpstr>Limitations</vt:lpstr>
      <vt:lpstr>Implications for Nursing Practice and Research</vt:lpstr>
      <vt:lpstr>Summary</vt:lpstr>
      <vt:lpstr>Reference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Quantitative Research</dc:title>
  <dc:creator>Adrienne</dc:creator>
  <cp:lastModifiedBy>Kimmie Vavra</cp:lastModifiedBy>
  <cp:revision>30</cp:revision>
  <dcterms:created xsi:type="dcterms:W3CDTF">2011-02-08T21:39:32Z</dcterms:created>
  <dcterms:modified xsi:type="dcterms:W3CDTF">2011-02-09T03:23:55Z</dcterms:modified>
</cp:coreProperties>
</file>