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446" autoAdjust="0"/>
  </p:normalViewPr>
  <p:slideViewPr>
    <p:cSldViewPr>
      <p:cViewPr varScale="1">
        <p:scale>
          <a:sx n="51" d="100"/>
          <a:sy n="51" d="100"/>
        </p:scale>
        <p:origin x="-169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B2FFF-BEC7-4DC9-95AC-D2DC2CBDE529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F87698-7A82-4CAF-80A5-64A24B641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7539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87698-7A82-4CAF-80A5-64A24B6415E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9010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Obesity is having an alarming increase in the U.S. The risk for overweight children and adults has increased in Black, Hispanic, and Native American families in the past forty years. 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purpose of this study is to examine</a:t>
            </a:r>
            <a:r>
              <a:rPr lang="en-US" baseline="0" dirty="0" smtClean="0"/>
              <a:t> the effects caused to overweight children who are attending a weight management program by their multiethnic parents’ coping skills. 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87698-7A82-4CAF-80A5-64A24B6415E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710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Coping</a:t>
            </a:r>
            <a:r>
              <a:rPr lang="en-US" baseline="0" dirty="0" smtClean="0"/>
              <a:t> skills training (CST) is used to improve self efficacy outcomes that is based on a social learning theory that is a form of a cognitive behavioral intervention. According to Berry, D., </a:t>
            </a:r>
            <a:r>
              <a:rPr lang="en-US" baseline="0" dirty="0" err="1" smtClean="0"/>
              <a:t>Savoye</a:t>
            </a:r>
            <a:r>
              <a:rPr lang="en-US" baseline="0" dirty="0" smtClean="0"/>
              <a:t>, M., </a:t>
            </a:r>
            <a:r>
              <a:rPr lang="en-US" baseline="0" dirty="0" err="1" smtClean="0"/>
              <a:t>Melkus</a:t>
            </a:r>
            <a:r>
              <a:rPr lang="en-US" baseline="0" dirty="0" smtClean="0"/>
              <a:t>, G., and Grey, M, CST includes communications skills training, which includes social skills training and assertiveness training, social problem solving, conflict resolution, and cognitive behavior modification.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BF87698-7A82-4CAF-80A5-64A24B6415E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84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0193B337-7296-4388-AFF0-BD2FA8F4002A}" type="datetimeFigureOut">
              <a:rPr lang="en-US" smtClean="0"/>
              <a:t>2/6/2011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E1737EA-9F21-48A8-A08D-FE1C6BCE811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000" b="0" dirty="0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Adrienne Grove, </a:t>
            </a:r>
            <a:r>
              <a:rPr lang="en-US" sz="2000" b="0" dirty="0" err="1">
                <a:latin typeface="Meiryo" pitchFamily="34" charset="-128"/>
                <a:ea typeface="Meiryo" pitchFamily="34" charset="-128"/>
                <a:cs typeface="Times New Roman" pitchFamily="18" charset="0"/>
              </a:rPr>
              <a:t>Nadi</a:t>
            </a:r>
            <a:r>
              <a:rPr lang="en-US" sz="2000" b="0" dirty="0">
                <a:latin typeface="Meiryo" pitchFamily="34" charset="-128"/>
                <a:ea typeface="Meiryo" pitchFamily="34" charset="-128"/>
                <a:cs typeface="Times New Roman" pitchFamily="18" charset="0"/>
              </a:rPr>
              <a:t> </a:t>
            </a:r>
            <a:r>
              <a:rPr lang="en-US" sz="2000" b="0" dirty="0" err="1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Akileh</a:t>
            </a:r>
            <a:r>
              <a:rPr lang="en-US" sz="2000" b="0" dirty="0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, Sheila Hurley, Sara Rinehart</a:t>
            </a:r>
            <a:r>
              <a:rPr lang="en-US" sz="2000" b="0" dirty="0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, and </a:t>
            </a:r>
            <a:r>
              <a:rPr lang="en-US" sz="2000" b="0" dirty="0" err="1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Kimmie</a:t>
            </a:r>
            <a:r>
              <a:rPr lang="en-US" sz="2000" b="0" dirty="0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 </a:t>
            </a:r>
            <a:r>
              <a:rPr lang="en-US" sz="2000" b="0" dirty="0" err="1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Vavra</a:t>
            </a:r>
            <a:endParaRPr lang="en-US" sz="2000" b="0" dirty="0" smtClean="0">
              <a:latin typeface="Meiryo" pitchFamily="34" charset="-128"/>
              <a:ea typeface="Meiryo" pitchFamily="34" charset="-128"/>
              <a:cs typeface="Times New Roman" pitchFamily="18" charset="0"/>
            </a:endParaRPr>
          </a:p>
          <a:p>
            <a:r>
              <a:rPr lang="en-US" sz="2000" b="0" dirty="0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Lakeview College of Nursing</a:t>
            </a:r>
          </a:p>
          <a:p>
            <a:r>
              <a:rPr lang="en-US" sz="2000" b="0" dirty="0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N302-Nursing Research</a:t>
            </a:r>
          </a:p>
          <a:p>
            <a:r>
              <a:rPr lang="en-US" sz="2000" b="0" dirty="0" smtClean="0">
                <a:latin typeface="Meiryo" pitchFamily="34" charset="-128"/>
                <a:ea typeface="Meiryo" pitchFamily="34" charset="-128"/>
                <a:cs typeface="Times New Roman" pitchFamily="18" charset="0"/>
              </a:rPr>
              <a:t>Spring, 2011</a:t>
            </a:r>
            <a:endParaRPr lang="en-US" sz="2000" b="0" dirty="0">
              <a:latin typeface="Meiryo" pitchFamily="34" charset="-128"/>
              <a:ea typeface="Meiryo" pitchFamily="34" charset="-128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Quantitative Research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42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28750" y="740212"/>
            <a:ext cx="609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Objectives</a:t>
            </a:r>
            <a:endParaRPr lang="en-US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828800"/>
            <a:ext cx="7315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Discuss purpose and goal of  the study on multiethnic obese parents and overweight children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Identify the study design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Identify the sample and data collect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Discuss humans rights , present or not present in the study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Identify strengths and limitations of the study</a:t>
            </a:r>
          </a:p>
          <a:p>
            <a:pPr marL="285750" indent="-285750" algn="r">
              <a:buFont typeface="Arial" pitchFamily="34" charset="0"/>
              <a:buChar char="•"/>
            </a:pPr>
            <a:endParaRPr lang="en-US" sz="20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tx2">
                    <a:lumMod val="75000"/>
                  </a:schemeClr>
                </a:solidFill>
              </a:rPr>
              <a:t>Discuss the study’s importance to nursing</a:t>
            </a:r>
            <a:endParaRPr lang="en-US" sz="20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750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832366"/>
            <a:ext cx="7848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2">
                    <a:lumMod val="50000"/>
                  </a:schemeClr>
                </a:solidFill>
              </a:rPr>
              <a:t>Purpose of study</a:t>
            </a:r>
            <a:endParaRPr lang="en-US" sz="3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1543265"/>
            <a:ext cx="807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</a:rPr>
              <a:t>Examine BMI ( body mass index)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</a:rPr>
              <a:t>Examine BFP (body fat percentage)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</a:rPr>
              <a:t>Examine pedometer steps</a:t>
            </a:r>
          </a:p>
          <a:p>
            <a:endParaRPr lang="en-US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</a:rPr>
              <a:t>Examine interpersonal relationships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</a:rPr>
              <a:t>Examine behavior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 smtClean="0">
                <a:solidFill>
                  <a:schemeClr val="bg2">
                    <a:lumMod val="25000"/>
                  </a:schemeClr>
                </a:solidFill>
              </a:rPr>
              <a:t>Examine stress management</a:t>
            </a:r>
          </a:p>
          <a:p>
            <a:endParaRPr lang="en-US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639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81200" y="716511"/>
            <a:ext cx="571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2">
                    <a:lumMod val="75000"/>
                  </a:schemeClr>
                </a:solidFill>
              </a:rPr>
              <a:t>The </a:t>
            </a:r>
            <a:r>
              <a:rPr lang="en-US" sz="3200" b="1" dirty="0" smtClean="0">
                <a:solidFill>
                  <a:schemeClr val="bg2">
                    <a:lumMod val="75000"/>
                  </a:schemeClr>
                </a:solidFill>
              </a:rPr>
              <a:t>Question</a:t>
            </a:r>
            <a:endParaRPr lang="en-US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1600200"/>
            <a:ext cx="7848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62000" y="1784866"/>
            <a:ext cx="6934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>
                <a:solidFill>
                  <a:schemeClr val="tx2">
                    <a:lumMod val="75000"/>
                  </a:schemeClr>
                </a:solidFill>
              </a:rPr>
              <a:t>What are the effects of the addition of coping skills training for obese multiethnic parents whose overweight children are attending a weight management program on clinical outcomes of parents and their children and health behavior outcomes of parents?</a:t>
            </a:r>
            <a:endParaRPr lang="en-US" sz="2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76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</TotalTime>
  <Words>287</Words>
  <Application>Microsoft Office PowerPoint</Application>
  <PresentationFormat>On-screen Show (4:3)</PresentationFormat>
  <Paragraphs>39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Civic</vt:lpstr>
      <vt:lpstr>Quantitative Research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Quantitative Research</dc:title>
  <dc:creator>Adrienne</dc:creator>
  <cp:lastModifiedBy>Adrienne</cp:lastModifiedBy>
  <cp:revision>20</cp:revision>
  <dcterms:created xsi:type="dcterms:W3CDTF">2011-02-04T01:27:10Z</dcterms:created>
  <dcterms:modified xsi:type="dcterms:W3CDTF">2011-02-07T01:03:23Z</dcterms:modified>
</cp:coreProperties>
</file>