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0" r:id="rId3"/>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926" autoAdjust="0"/>
  </p:normalViewPr>
  <p:slideViewPr>
    <p:cSldViewPr>
      <p:cViewPr varScale="1">
        <p:scale>
          <a:sx n="54" d="100"/>
          <a:sy n="54"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5D36A6-22DC-4240-99A1-725AF35B01BD}" type="datetimeFigureOut">
              <a:rPr lang="en-US" smtClean="0"/>
              <a:t>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1ACF67-1423-422B-9579-102DB29A36E0}" type="slidenum">
              <a:rPr lang="en-US" smtClean="0"/>
              <a:t>‹#›</a:t>
            </a:fld>
            <a:endParaRPr lang="en-US"/>
          </a:p>
        </p:txBody>
      </p:sp>
    </p:spTree>
    <p:extLst>
      <p:ext uri="{BB962C8B-B14F-4D97-AF65-F5344CB8AC3E}">
        <p14:creationId xmlns:p14="http://schemas.microsoft.com/office/powerpoint/2010/main" val="9871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research article is about obesity in multiethnic obese parents and overweight</a:t>
            </a:r>
            <a:r>
              <a:rPr lang="en-US" baseline="0" dirty="0" smtClean="0"/>
              <a:t> children. The percentage of children who are of ethnic origin and are overweight has increased drastically in the past 40 years. Due to the rise in obesity among children, the life expectancy has gone done because individuals who are overweight spend a lot more money on hospital costs as well as medications. These children are at a higher risk for developing obesity issues when their parents eat a diet that is high in fat and do not have a exercise program to follow. Nutrition is a key factor in these children becoming obese because the number one cause of their obesity comes from what they are eating or being fed.  The parents of these children need to be better educated in decreasing portion sizes as well as fat content and preparing more nutritionally balanced meals for their kids. The diet of these individuals does not have to vary from their cultural variations as they can just find healthier substitutions. In addition, the parents of these children need to incorporate exercise into their life on a everyday basis. A goal should be to increase the amount of physical activity and reduce the time just sitting around in front of the television or computer.  In addition, the intervention of the parents in the process of children loosing the weight is shown in the behavior of the children. When parents are taught parenting skills like role modeling, self-monitoring, and praise, their children seem to have better outcomes as far as losing weight (Berry, </a:t>
            </a:r>
            <a:r>
              <a:rPr lang="en-US" baseline="0" dirty="0" err="1" smtClean="0"/>
              <a:t>Melkus</a:t>
            </a:r>
            <a:r>
              <a:rPr lang="en-US" baseline="0" dirty="0" smtClean="0"/>
              <a:t>, Grey, 2007).</a:t>
            </a:r>
            <a:endParaRPr lang="en-US" dirty="0"/>
          </a:p>
        </p:txBody>
      </p:sp>
      <p:sp>
        <p:nvSpPr>
          <p:cNvPr id="4" name="Slide Number Placeholder 3"/>
          <p:cNvSpPr>
            <a:spLocks noGrp="1"/>
          </p:cNvSpPr>
          <p:nvPr>
            <p:ph type="sldNum" sz="quarter" idx="10"/>
          </p:nvPr>
        </p:nvSpPr>
        <p:spPr/>
        <p:txBody>
          <a:bodyPr/>
          <a:lstStyle/>
          <a:p>
            <a:fld id="{F91ACF67-1423-422B-9579-102DB29A36E0}" type="slidenum">
              <a:rPr lang="en-US" smtClean="0"/>
              <a:t>4</a:t>
            </a:fld>
            <a:endParaRPr lang="en-US"/>
          </a:p>
        </p:txBody>
      </p:sp>
    </p:spTree>
    <p:extLst>
      <p:ext uri="{BB962C8B-B14F-4D97-AF65-F5344CB8AC3E}">
        <p14:creationId xmlns:p14="http://schemas.microsoft.com/office/powerpoint/2010/main" val="1673400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reason the study was done was</a:t>
            </a:r>
            <a:r>
              <a:rPr lang="en-US" baseline="0" dirty="0" smtClean="0">
                <a:latin typeface="Times New Roman" pitchFamily="18" charset="0"/>
                <a:cs typeface="Times New Roman" pitchFamily="18" charset="0"/>
              </a:rPr>
              <a:t> to study the coping methods of </a:t>
            </a:r>
            <a:r>
              <a:rPr lang="en-US" baseline="0" dirty="0" smtClean="0">
                <a:latin typeface="Times New Roman" pitchFamily="18" charset="0"/>
                <a:cs typeface="Times New Roman" pitchFamily="18" charset="0"/>
              </a:rPr>
              <a:t>multiethnic </a:t>
            </a:r>
            <a:r>
              <a:rPr lang="en-US" baseline="0" dirty="0" smtClean="0">
                <a:latin typeface="Times New Roman" pitchFamily="18" charset="0"/>
                <a:cs typeface="Times New Roman" pitchFamily="18" charset="0"/>
              </a:rPr>
              <a:t>parents of obese children who were enrolled in a weight management program.  The parents were taught different methods to try to help their children with their weight loss struggle and this included nutrition education, exercise, and behavioral intervention. The children’s reactions were noted as well and how the weight management program helped them. This was done by noting the children’s heights, weights, and overall attitudes toward the study and how they felt about the program.  The parents reactions to how their children did from the weight loss program and the different coping methods which were taught to them were noted as well (Berry, </a:t>
            </a:r>
            <a:r>
              <a:rPr lang="en-US" baseline="0" dirty="0" err="1" smtClean="0">
                <a:latin typeface="Times New Roman" pitchFamily="18" charset="0"/>
                <a:cs typeface="Times New Roman" pitchFamily="18" charset="0"/>
              </a:rPr>
              <a:t>Melkus</a:t>
            </a:r>
            <a:r>
              <a:rPr lang="en-US" baseline="0" smtClean="0">
                <a:latin typeface="Times New Roman" pitchFamily="18" charset="0"/>
                <a:cs typeface="Times New Roman" pitchFamily="18" charset="0"/>
              </a:rPr>
              <a:t>, Grey, 2007).</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91ACF67-1423-422B-9579-102DB29A36E0}" type="slidenum">
              <a:rPr lang="en-US" smtClean="0"/>
              <a:t>5</a:t>
            </a:fld>
            <a:endParaRPr lang="en-US"/>
          </a:p>
        </p:txBody>
      </p:sp>
    </p:spTree>
    <p:extLst>
      <p:ext uri="{BB962C8B-B14F-4D97-AF65-F5344CB8AC3E}">
        <p14:creationId xmlns:p14="http://schemas.microsoft.com/office/powerpoint/2010/main" val="603020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0E9CA5-EF91-4BA1-8947-941C01155F1A}"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121627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E9CA5-EF91-4BA1-8947-941C01155F1A}"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2848463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E9CA5-EF91-4BA1-8947-941C01155F1A}"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355919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E9CA5-EF91-4BA1-8947-941C01155F1A}"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3203534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E9CA5-EF91-4BA1-8947-941C01155F1A}"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201180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0E9CA5-EF91-4BA1-8947-941C01155F1A}" type="datetimeFigureOut">
              <a:rPr lang="en-US" smtClean="0"/>
              <a:t>1/26/2011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2182761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0E9CA5-EF91-4BA1-8947-941C01155F1A}" type="datetimeFigureOut">
              <a:rPr lang="en-US" smtClean="0"/>
              <a:t>1/26/2011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324988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0E9CA5-EF91-4BA1-8947-941C01155F1A}" type="datetimeFigureOut">
              <a:rPr lang="en-US" smtClean="0"/>
              <a:t>1/26/2011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3338408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E9CA5-EF91-4BA1-8947-941C01155F1A}" type="datetimeFigureOut">
              <a:rPr lang="en-US" smtClean="0"/>
              <a:t>1/26/2011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3556403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E9CA5-EF91-4BA1-8947-941C01155F1A}" type="datetimeFigureOut">
              <a:rPr lang="en-US" smtClean="0"/>
              <a:t>1/26/2011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78633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E9CA5-EF91-4BA1-8947-941C01155F1A}" type="datetimeFigureOut">
              <a:rPr lang="en-US" smtClean="0"/>
              <a:t>1/26/2011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7C791-4F50-433B-A2C8-C3498EB9C2EC}" type="slidenum">
              <a:rPr lang="en-US" smtClean="0"/>
              <a:t>‹#›</a:t>
            </a:fld>
            <a:endParaRPr lang="en-US"/>
          </a:p>
        </p:txBody>
      </p:sp>
    </p:spTree>
    <p:extLst>
      <p:ext uri="{BB962C8B-B14F-4D97-AF65-F5344CB8AC3E}">
        <p14:creationId xmlns:p14="http://schemas.microsoft.com/office/powerpoint/2010/main" val="562256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E9CA5-EF91-4BA1-8947-941C01155F1A}" type="datetimeFigureOut">
              <a:rPr lang="en-US" smtClean="0"/>
              <a:t>1/26/2011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7C791-4F50-433B-A2C8-C3498EB9C2EC}" type="slidenum">
              <a:rPr lang="en-US" smtClean="0"/>
              <a:t>‹#›</a:t>
            </a:fld>
            <a:endParaRPr lang="en-US"/>
          </a:p>
        </p:txBody>
      </p:sp>
    </p:spTree>
    <p:extLst>
      <p:ext uri="{BB962C8B-B14F-4D97-AF65-F5344CB8AC3E}">
        <p14:creationId xmlns:p14="http://schemas.microsoft.com/office/powerpoint/2010/main" val="2574106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Quantitative Research Review</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838200" y="3886200"/>
            <a:ext cx="6934200" cy="1752600"/>
          </a:xfrm>
        </p:spPr>
        <p:txBody>
          <a:bodyPr>
            <a:noAutofit/>
          </a:bodyPr>
          <a:lstStyle/>
          <a:p>
            <a:r>
              <a:rPr lang="en-US" sz="2000" dirty="0" smtClean="0">
                <a:latin typeface="Times New Roman" pitchFamily="18" charset="0"/>
                <a:cs typeface="Times New Roman" pitchFamily="18" charset="0"/>
              </a:rPr>
              <a:t>By </a:t>
            </a:r>
            <a:r>
              <a:rPr lang="en-US" sz="2000" dirty="0" smtClean="0">
                <a:latin typeface="Times New Roman" pitchFamily="18" charset="0"/>
                <a:cs typeface="Times New Roman" pitchFamily="18" charset="0"/>
              </a:rPr>
              <a:t>Lindsay Adams, Emily </a:t>
            </a:r>
            <a:r>
              <a:rPr lang="en-US" sz="2000" dirty="0" err="1" smtClean="0">
                <a:latin typeface="Times New Roman" pitchFamily="18" charset="0"/>
                <a:cs typeface="Times New Roman" pitchFamily="18" charset="0"/>
              </a:rPr>
              <a:t>Henigman</a:t>
            </a:r>
            <a:r>
              <a:rPr lang="en-US" sz="2000" dirty="0" smtClean="0">
                <a:latin typeface="Times New Roman" pitchFamily="18" charset="0"/>
                <a:cs typeface="Times New Roman" pitchFamily="18" charset="0"/>
              </a:rPr>
              <a:t>, Suzanne Millage</a:t>
            </a:r>
          </a:p>
          <a:p>
            <a:r>
              <a:rPr lang="en-US" sz="2000" dirty="0" err="1" smtClean="0">
                <a:latin typeface="Times New Roman" pitchFamily="18" charset="0"/>
                <a:cs typeface="Times New Roman" pitchFamily="18" charset="0"/>
              </a:rPr>
              <a:t>Aaka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Surti</a:t>
            </a:r>
            <a:r>
              <a:rPr lang="en-US" sz="2000" dirty="0" smtClean="0">
                <a:latin typeface="Times New Roman" pitchFamily="18" charset="0"/>
                <a:cs typeface="Times New Roman" pitchFamily="18" charset="0"/>
              </a:rPr>
              <a:t>, Sara Varner</a:t>
            </a:r>
          </a:p>
          <a:p>
            <a:r>
              <a:rPr lang="en-US" sz="2000" dirty="0" smtClean="0">
                <a:latin typeface="Times New Roman" pitchFamily="18" charset="0"/>
                <a:cs typeface="Times New Roman" pitchFamily="18" charset="0"/>
              </a:rPr>
              <a:t> Lakeview College of Nursing</a:t>
            </a:r>
          </a:p>
          <a:p>
            <a:r>
              <a:rPr lang="en-US" sz="2000" dirty="0" smtClean="0">
                <a:latin typeface="Times New Roman" pitchFamily="18" charset="0"/>
                <a:cs typeface="Times New Roman" pitchFamily="18" charset="0"/>
              </a:rPr>
              <a:t>N302- Nursing Research</a:t>
            </a:r>
          </a:p>
          <a:p>
            <a:r>
              <a:rPr lang="en-US" sz="2000" dirty="0" smtClean="0">
                <a:latin typeface="Times New Roman" pitchFamily="18" charset="0"/>
                <a:cs typeface="Times New Roman" pitchFamily="18" charset="0"/>
              </a:rPr>
              <a:t>February 6, 2011</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597195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What is Quantitative Research</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Formal, objective, systematic process</a:t>
            </a:r>
          </a:p>
          <a:p>
            <a:r>
              <a:rPr lang="en-US" dirty="0" smtClean="0">
                <a:latin typeface="Times New Roman" pitchFamily="18" charset="0"/>
                <a:cs typeface="Times New Roman" pitchFamily="18" charset="0"/>
              </a:rPr>
              <a:t>Uses numerical data</a:t>
            </a:r>
          </a:p>
          <a:p>
            <a:r>
              <a:rPr lang="en-US" dirty="0" smtClean="0">
                <a:latin typeface="Times New Roman" pitchFamily="18" charset="0"/>
                <a:cs typeface="Times New Roman" pitchFamily="18" charset="0"/>
              </a:rPr>
              <a:t>Describes variables</a:t>
            </a:r>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Examine relationships between variables, and determine cause-and-effect interactions between variables</a:t>
            </a:r>
          </a:p>
          <a:p>
            <a:r>
              <a:rPr lang="en-US" dirty="0" smtClean="0">
                <a:latin typeface="Times New Roman" pitchFamily="18" charset="0"/>
                <a:cs typeface="Times New Roman" pitchFamily="18" charset="0"/>
              </a:rPr>
              <a:t>Predominantly used method in nursing research</a:t>
            </a:r>
          </a:p>
        </p:txBody>
      </p:sp>
    </p:spTree>
    <p:extLst>
      <p:ext uri="{BB962C8B-B14F-4D97-AF65-F5344CB8AC3E}">
        <p14:creationId xmlns:p14="http://schemas.microsoft.com/office/powerpoint/2010/main" val="1028346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Times New Roman" pitchFamily="18" charset="0"/>
                <a:cs typeface="Times New Roman" pitchFamily="18" charset="0"/>
              </a:rPr>
              <a:t> Parts of Quantitative Research</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Research problem</a:t>
            </a:r>
          </a:p>
          <a:p>
            <a:r>
              <a:rPr lang="en-US" dirty="0" smtClean="0">
                <a:latin typeface="Times New Roman" pitchFamily="18" charset="0"/>
                <a:cs typeface="Times New Roman" pitchFamily="18" charset="0"/>
              </a:rPr>
              <a:t>Research Question and hypothesis</a:t>
            </a:r>
          </a:p>
          <a:p>
            <a:r>
              <a:rPr lang="en-US" dirty="0" smtClean="0">
                <a:latin typeface="Times New Roman" pitchFamily="18" charset="0"/>
                <a:cs typeface="Times New Roman" pitchFamily="18" charset="0"/>
              </a:rPr>
              <a:t>Variables</a:t>
            </a:r>
          </a:p>
          <a:p>
            <a:r>
              <a:rPr lang="en-US" dirty="0" smtClean="0">
                <a:latin typeface="Times New Roman" pitchFamily="18" charset="0"/>
                <a:cs typeface="Times New Roman" pitchFamily="18" charset="0"/>
              </a:rPr>
              <a:t>Literature review</a:t>
            </a:r>
          </a:p>
          <a:p>
            <a:r>
              <a:rPr lang="en-US" dirty="0" smtClean="0">
                <a:latin typeface="Times New Roman" pitchFamily="18" charset="0"/>
                <a:cs typeface="Times New Roman" pitchFamily="18" charset="0"/>
              </a:rPr>
              <a:t>Study design</a:t>
            </a:r>
          </a:p>
          <a:p>
            <a:r>
              <a:rPr lang="en-US" dirty="0" smtClean="0">
                <a:latin typeface="Times New Roman" pitchFamily="18" charset="0"/>
                <a:cs typeface="Times New Roman" pitchFamily="18" charset="0"/>
              </a:rPr>
              <a:t>Sample</a:t>
            </a:r>
          </a:p>
          <a:p>
            <a:r>
              <a:rPr lang="en-US" dirty="0" smtClean="0">
                <a:latin typeface="Times New Roman" pitchFamily="18" charset="0"/>
                <a:cs typeface="Times New Roman" pitchFamily="18" charset="0"/>
              </a:rPr>
              <a:t>Population</a:t>
            </a:r>
          </a:p>
          <a:p>
            <a:r>
              <a:rPr lang="en-US" dirty="0" smtClean="0">
                <a:latin typeface="Times New Roman" pitchFamily="18" charset="0"/>
                <a:cs typeface="Times New Roman" pitchFamily="18" charset="0"/>
              </a:rPr>
              <a:t>Data collection </a:t>
            </a:r>
          </a:p>
          <a:p>
            <a:r>
              <a:rPr lang="en-US" dirty="0" smtClean="0">
                <a:latin typeface="Times New Roman" pitchFamily="18" charset="0"/>
                <a:cs typeface="Times New Roman" pitchFamily="18" charset="0"/>
              </a:rPr>
              <a:t>Findings</a:t>
            </a:r>
          </a:p>
          <a:p>
            <a:r>
              <a:rPr lang="en-US" dirty="0" smtClean="0">
                <a:latin typeface="Times New Roman" pitchFamily="18" charset="0"/>
                <a:cs typeface="Times New Roman" pitchFamily="18" charset="0"/>
              </a:rPr>
              <a:t>Conclusions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29814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Problem</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Obesity</a:t>
            </a:r>
          </a:p>
          <a:p>
            <a:r>
              <a:rPr lang="en-US" dirty="0" smtClean="0">
                <a:latin typeface="Times New Roman" pitchFamily="18" charset="0"/>
                <a:cs typeface="Times New Roman" pitchFamily="18" charset="0"/>
              </a:rPr>
              <a:t>Multiethnic origin</a:t>
            </a:r>
          </a:p>
          <a:p>
            <a:r>
              <a:rPr lang="en-US" dirty="0" smtClean="0">
                <a:latin typeface="Times New Roman" pitchFamily="18" charset="0"/>
                <a:cs typeface="Times New Roman" pitchFamily="18" charset="0"/>
              </a:rPr>
              <a:t>Decline in life expectancy</a:t>
            </a:r>
          </a:p>
          <a:p>
            <a:r>
              <a:rPr lang="en-US" dirty="0" smtClean="0">
                <a:latin typeface="Times New Roman" pitchFamily="18" charset="0"/>
                <a:cs typeface="Times New Roman" pitchFamily="18" charset="0"/>
              </a:rPr>
              <a:t>Nutritional diet</a:t>
            </a:r>
          </a:p>
          <a:p>
            <a:r>
              <a:rPr lang="en-US" dirty="0" smtClean="0">
                <a:latin typeface="Times New Roman" pitchFamily="18" charset="0"/>
                <a:cs typeface="Times New Roman" pitchFamily="18" charset="0"/>
              </a:rPr>
              <a:t>Exercise</a:t>
            </a:r>
          </a:p>
          <a:p>
            <a:r>
              <a:rPr lang="en-US" dirty="0" smtClean="0">
                <a:latin typeface="Times New Roman" pitchFamily="18" charset="0"/>
                <a:cs typeface="Times New Roman" pitchFamily="18" charset="0"/>
              </a:rPr>
              <a:t>Behavioral interventions</a:t>
            </a:r>
          </a:p>
          <a:p>
            <a:endParaRPr lang="en-US" dirty="0"/>
          </a:p>
        </p:txBody>
      </p:sp>
    </p:spTree>
    <p:extLst>
      <p:ext uri="{BB962C8B-B14F-4D97-AF65-F5344CB8AC3E}">
        <p14:creationId xmlns:p14="http://schemas.microsoft.com/office/powerpoint/2010/main" val="3985193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Reasons for the study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Study coping skills training</a:t>
            </a:r>
          </a:p>
          <a:p>
            <a:r>
              <a:rPr lang="en-US" dirty="0" smtClean="0">
                <a:latin typeface="Times New Roman" pitchFamily="18" charset="0"/>
                <a:cs typeface="Times New Roman" pitchFamily="18" charset="0"/>
              </a:rPr>
              <a:t>Children's reactions</a:t>
            </a:r>
          </a:p>
          <a:p>
            <a:r>
              <a:rPr lang="en-US" dirty="0" smtClean="0">
                <a:latin typeface="Times New Roman" pitchFamily="18" charset="0"/>
                <a:cs typeface="Times New Roman" pitchFamily="18" charset="0"/>
              </a:rPr>
              <a:t>Parents reactions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91336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8542</TotalTime>
  <Words>529</Words>
  <Application>Microsoft Office PowerPoint</Application>
  <PresentationFormat>On-screen Show (4:3)</PresentationFormat>
  <Paragraphs>38</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Quantitative Research Review</vt:lpstr>
      <vt:lpstr>What is Quantitative Research</vt:lpstr>
      <vt:lpstr> Parts of Quantitative Research</vt:lpstr>
      <vt:lpstr>Problem</vt:lpstr>
      <vt:lpstr>Reasons for the study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Review</dc:title>
  <dc:creator>Aakanksha</dc:creator>
  <cp:lastModifiedBy>Aakanksha</cp:lastModifiedBy>
  <cp:revision>19</cp:revision>
  <dcterms:created xsi:type="dcterms:W3CDTF">2011-01-27T03:43:29Z</dcterms:created>
  <dcterms:modified xsi:type="dcterms:W3CDTF">2011-02-02T02:05:58Z</dcterms:modified>
</cp:coreProperties>
</file>