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F0420-B618-4D04-97C0-DBFE4A6D9E5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ircoutcomes.ahajournals.org/content/4/4/389.ful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143000"/>
          </a:xfrm>
        </p:spPr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600200"/>
            <a:ext cx="7010400" cy="44958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Our </a:t>
            </a:r>
            <a:r>
              <a:rPr lang="en-US" sz="1600" dirty="0" smtClean="0"/>
              <a:t>aim was to describe the frequency with which patients do not survive with 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 after HF hospitalization and then to create a simple clinical tool to enable health care providers to identify such high-risk patients approaching the time of hospital discharge.” (Allen et al., 2011</a:t>
            </a:r>
            <a:r>
              <a:rPr lang="en-US" sz="16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This study goes through the process of proving the outcome of patients discharged with the diagnosis of heart failure.</a:t>
            </a:r>
            <a:endParaRPr lang="en-US" sz="1600" dirty="0" smtClean="0"/>
          </a:p>
          <a:p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“One needed component of improved communication and shared decision-making between health care providers and their patients is a means for recognizing patients at high risk for either death or persistently unfavorable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. To address this need, we analyzed the Efficacy of Vasopressin Antagonism in Heart Failure Outcome Study with </a:t>
            </a:r>
            <a:r>
              <a:rPr lang="en-US" sz="1600" dirty="0" err="1" smtClean="0"/>
              <a:t>Tolvaptan</a:t>
            </a:r>
            <a:r>
              <a:rPr lang="en-US" sz="1600" dirty="0" smtClean="0"/>
              <a:t> (EVEREST).</a:t>
            </a:r>
            <a:r>
              <a:rPr lang="en-US" sz="1600" baseline="30000" dirty="0" smtClean="0">
                <a:hlinkClick r:id="rId2"/>
              </a:rPr>
              <a:t>2</a:t>
            </a:r>
            <a:r>
              <a:rPr lang="en-US" sz="1600" baseline="30000" dirty="0" smtClean="0"/>
              <a:t>”</a:t>
            </a:r>
          </a:p>
          <a:p>
            <a:pPr>
              <a:buFont typeface="Arial" pitchFamily="34" charset="0"/>
              <a:buChar char="•"/>
            </a:pPr>
            <a:r>
              <a:rPr lang="en-US" sz="2000" baseline="30000" dirty="0" smtClean="0"/>
              <a:t> </a:t>
            </a:r>
            <a:r>
              <a:rPr lang="en-US" sz="2000" dirty="0" smtClean="0"/>
              <a:t>   </a:t>
            </a:r>
            <a:r>
              <a:rPr lang="en-US" sz="1600" dirty="0" smtClean="0"/>
              <a:t>The use of EVEREST allowed for a more reliable and useful study to help prove the likely outcome of a patient diagnosed with heart failure after discharge.</a:t>
            </a:r>
            <a:endParaRPr lang="en-US" sz="1600" baseline="30000" dirty="0" smtClean="0"/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 lvl="2">
              <a:buFont typeface="Arial" pitchFamily="34" charset="0"/>
              <a:buChar char="•"/>
            </a:pPr>
            <a:endParaRPr lang="en-US" sz="800" dirty="0" smtClean="0"/>
          </a:p>
          <a:p>
            <a:pPr>
              <a:buFont typeface="Arial" pitchFamily="34" charset="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“A conceptual framework is also an underlying structure, but it comprises concepts and the relationships among them.” (Rebar, 2010, p 204)</a:t>
            </a:r>
          </a:p>
          <a:p>
            <a:r>
              <a:rPr lang="en-US" sz="1600" dirty="0" smtClean="0"/>
              <a:t>The </a:t>
            </a:r>
            <a:r>
              <a:rPr lang="en-US" sz="1600" dirty="0" smtClean="0"/>
              <a:t>article appears to use a conceptual framework.</a:t>
            </a:r>
          </a:p>
          <a:p>
            <a:r>
              <a:rPr lang="en-US" sz="1600" dirty="0" smtClean="0"/>
              <a:t>The study </a:t>
            </a:r>
            <a:r>
              <a:rPr lang="en-US" sz="1600" dirty="0" smtClean="0"/>
              <a:t>states its aim and the method of research, followed by findings and a discussion of the findings, and finally a </a:t>
            </a:r>
            <a:r>
              <a:rPr lang="en-US" sz="1600" dirty="0" smtClean="0"/>
              <a:t>conclusion.</a:t>
            </a:r>
          </a:p>
          <a:p>
            <a:r>
              <a:rPr lang="en-US" sz="1600" dirty="0" smtClean="0"/>
              <a:t>The aim of the study was to recognize those patients at risk for unfavorable future quality of life or death, through the use of an assessment tool known as EVEREST.</a:t>
            </a:r>
          </a:p>
          <a:p>
            <a:r>
              <a:rPr lang="en-US" sz="1600" dirty="0" smtClean="0"/>
              <a:t>The study was very structured and each step of the process described thoroughly.</a:t>
            </a:r>
          </a:p>
          <a:p>
            <a:r>
              <a:rPr lang="en-US" sz="1600" dirty="0" smtClean="0"/>
              <a:t>No abstract theories were purposed in the research.  A question was purposed regarding a patients quality of life after discharge and this question was then explored through a structured process.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“Communicating </a:t>
            </a:r>
            <a:r>
              <a:rPr lang="en-US" sz="1600" dirty="0" smtClean="0"/>
              <a:t>prognosis to enable shared decision-making is strongly endorsed by heart failure (HF) guidelines. Patients are concerned with both their quantity and quality of life (</a:t>
            </a:r>
            <a:r>
              <a:rPr lang="en-US" sz="1600" dirty="0" err="1" smtClean="0"/>
              <a:t>QoL</a:t>
            </a:r>
            <a:r>
              <a:rPr lang="en-US" sz="1600" dirty="0" smtClean="0"/>
              <a:t>). To facilitate the recognition of patients at high risk for unfavorable future </a:t>
            </a:r>
            <a:r>
              <a:rPr lang="en-US" sz="1600" dirty="0" err="1" smtClean="0"/>
              <a:t>QoL</a:t>
            </a:r>
            <a:r>
              <a:rPr lang="en-US" sz="1600" dirty="0" smtClean="0"/>
              <a:t> or death, we created a simple prognostic tool to estimate this combined outcome</a:t>
            </a:r>
            <a:r>
              <a:rPr lang="en-US" sz="1600" dirty="0" smtClean="0"/>
              <a:t>.” (Allen et al., 2011)</a:t>
            </a:r>
          </a:p>
          <a:p>
            <a:r>
              <a:rPr lang="en-US" sz="1600" dirty="0" smtClean="0"/>
              <a:t>The questionnaire tool used was known as EVEREST. Efficacy of Vasopressin Antagonism in Heart Failure Outcome Study with </a:t>
            </a:r>
            <a:r>
              <a:rPr lang="en-US" sz="1600" dirty="0" err="1" smtClean="0"/>
              <a:t>Tolvaptan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In this study the researchers performed a test through this specific questionnaire (EVEREST) to help determine a patients likely quality or quantity of life after discharge with a diagnosis of heart failure.</a:t>
            </a:r>
          </a:p>
          <a:p>
            <a:r>
              <a:rPr lang="en-US" sz="1600" dirty="0" smtClean="0"/>
              <a:t>There was a generalized hypothesis of a poor outcome for patients diagnosed and discharged with heart failure, but it was mentioned that there was a lack of research on this area of study, leading to this particular study.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 </a:t>
            </a:r>
            <a:endParaRPr lang="en-US" sz="1600" dirty="0" smtClean="0"/>
          </a:p>
          <a:p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457200" y="1295400"/>
            <a:ext cx="8077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This study goes through a structured process in determining a patients potential outcome after discharge with the diagnosis of heart failure. 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The </a:t>
            </a:r>
            <a:r>
              <a:rPr lang="en-US" sz="1600" dirty="0" smtClean="0"/>
              <a:t>different steps/areas in this research process </a:t>
            </a:r>
            <a:r>
              <a:rPr lang="en-US" sz="1600" dirty="0" smtClean="0"/>
              <a:t>include: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Discussion </a:t>
            </a:r>
            <a:r>
              <a:rPr lang="en-US" sz="1600" dirty="0" smtClean="0"/>
              <a:t>of the population used in this research study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Patients diagnosed with heart failure studied from October 2003 to February 2006,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patients were enrolled from 359 sites in North America, South America, and Europe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Description of variables used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within 48 hours of hospital admission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formal health status measures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Study outcomes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“The primary end point for this analysis was the composite of persistently unfavorable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 or all-cause mortality.” (Allen et al., 2011)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Analysis of the statistics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The results/outcomes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“There were 478 deaths (32.8%) and an additional 192 (13.2%) patients who had persistently unfavorable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 throughout follow-up .” (Allen et al., 2011</a:t>
            </a:r>
            <a:r>
              <a:rPr lang="en-US" sz="1600" dirty="0" smtClean="0"/>
              <a:t>)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“Nearly half of patients discharged after hospitalization for acute </a:t>
            </a:r>
            <a:r>
              <a:rPr lang="en-US" sz="1600" dirty="0" err="1" smtClean="0"/>
              <a:t>decompensated</a:t>
            </a:r>
            <a:r>
              <a:rPr lang="en-US" sz="1600" dirty="0" smtClean="0"/>
              <a:t> HF did not survive to enjoy 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 during the subsequent 24 weeks</a:t>
            </a:r>
            <a:r>
              <a:rPr lang="en-US" sz="1600" dirty="0" smtClean="0"/>
              <a:t>.”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Listing of the limitations in this study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“EVEREST excluded patients with end-stage HF, expected survival of &lt;6 months, significant hypotension, and severe renal dysfunction, thus eliminating some of the patients at the very highest risk for adverse outcomes.” (Allen et al., 2011)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697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Purpose</vt:lpstr>
      <vt:lpstr>Framework</vt:lpstr>
      <vt:lpstr>Review of Literature</vt:lpstr>
      <vt:lpstr>Review of Literature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Purpose</dc:title>
  <dc:creator>nathan</dc:creator>
  <cp:lastModifiedBy>nathan</cp:lastModifiedBy>
  <cp:revision>18</cp:revision>
  <dcterms:created xsi:type="dcterms:W3CDTF">2012-07-09T05:22:18Z</dcterms:created>
  <dcterms:modified xsi:type="dcterms:W3CDTF">2012-07-10T07:18:07Z</dcterms:modified>
</cp:coreProperties>
</file>