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1"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333" autoAdjust="0"/>
  </p:normalViewPr>
  <p:slideViewPr>
    <p:cSldViewPr>
      <p:cViewPr varScale="1">
        <p:scale>
          <a:sx n="55" d="100"/>
          <a:sy n="55" d="100"/>
        </p:scale>
        <p:origin x="-15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A4E18B-1F6E-4E8E-AA5B-0ADC0FB18B17}" type="datetimeFigureOut">
              <a:rPr lang="en-US" smtClean="0"/>
              <a:pPr/>
              <a:t>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8CE62F-27D6-4CE0-BB2A-A1D1E4C7557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2003 and 2004 it was estimated that over 17.1% of children and adolescents were overweight, and those rates were increasing steadily with time. This article stated that “the epidemic of </a:t>
            </a:r>
            <a:r>
              <a:rPr lang="en-US" baseline="0" dirty="0" err="1" smtClean="0"/>
              <a:t>obesityin</a:t>
            </a:r>
            <a:r>
              <a:rPr lang="en-US" baseline="0" dirty="0" smtClean="0"/>
              <a:t> the United States is </a:t>
            </a:r>
            <a:r>
              <a:rPr lang="en-US" baseline="0" dirty="0" err="1" smtClean="0"/>
              <a:t>disabling,deadly</a:t>
            </a:r>
            <a:r>
              <a:rPr lang="en-US" baseline="0" dirty="0" smtClean="0"/>
              <a:t>, and costly” (</a:t>
            </a:r>
            <a:r>
              <a:rPr lang="en-US" baseline="0" dirty="0" err="1" smtClean="0"/>
              <a:t>Meininger</a:t>
            </a:r>
            <a:r>
              <a:rPr lang="en-US" baseline="0" dirty="0" smtClean="0"/>
              <a:t>, J., Reyes, L., Selwyn, B., Upchurch, S., </a:t>
            </a:r>
            <a:r>
              <a:rPr lang="en-US" baseline="0" dirty="0" err="1" smtClean="0"/>
              <a:t>Brosnan</a:t>
            </a:r>
            <a:r>
              <a:rPr lang="en-US" baseline="0" dirty="0" smtClean="0"/>
              <a:t>, C., Taylor, W., </a:t>
            </a:r>
            <a:r>
              <a:rPr lang="en-US" baseline="0" dirty="0" err="1" smtClean="0"/>
              <a:t>Villagomez</a:t>
            </a:r>
            <a:r>
              <a:rPr lang="en-US" baseline="0" dirty="0" smtClean="0"/>
              <a:t>, E., Quintana, V. </a:t>
            </a:r>
            <a:r>
              <a:rPr lang="en-US" baseline="0" dirty="0" err="1" smtClean="0"/>
              <a:t>Pullis</a:t>
            </a:r>
            <a:r>
              <a:rPr lang="en-US" baseline="0" dirty="0" smtClean="0"/>
              <a:t>, B., Caudill, D., </a:t>
            </a:r>
            <a:r>
              <a:rPr lang="en-US" baseline="0" dirty="0" err="1" smtClean="0"/>
              <a:t>Sterchy</a:t>
            </a:r>
            <a:r>
              <a:rPr lang="en-US" baseline="0" dirty="0" smtClean="0"/>
              <a:t>, S., Phillips, M., p. 494, 2010) </a:t>
            </a:r>
            <a:r>
              <a:rPr lang="en-US" dirty="0" smtClean="0"/>
              <a:t>Complications</a:t>
            </a:r>
            <a:r>
              <a:rPr lang="en-US" baseline="0" dirty="0" smtClean="0"/>
              <a:t> of obesity are listed in the next slide. </a:t>
            </a:r>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Obesity</a:t>
            </a:r>
            <a:r>
              <a:rPr lang="en-US" baseline="0" dirty="0" smtClean="0"/>
              <a:t> increases the risk of all of the above health </a:t>
            </a:r>
            <a:r>
              <a:rPr lang="en-US" baseline="0" dirty="0" smtClean="0"/>
              <a:t>problems, which can each cause significant health problems on their own. Within the last decade comorbidity with one of these diseases and obesity has increased at an alarming rate. </a:t>
            </a:r>
            <a:r>
              <a:rPr lang="en-US" baseline="0" dirty="0" smtClean="0"/>
              <a:t>As stated by </a:t>
            </a:r>
            <a:r>
              <a:rPr lang="en-US" baseline="0" dirty="0" err="1" smtClean="0"/>
              <a:t>Olshansky</a:t>
            </a:r>
            <a:r>
              <a:rPr lang="en-US" baseline="0" dirty="0" smtClean="0"/>
              <a:t> in 2005 “For the first time in two centuries there is a potential decline in life expectancy in the United States secondary to the effect of obesity on longevity” </a:t>
            </a:r>
            <a:r>
              <a:rPr lang="en-US" baseline="0" dirty="0" smtClean="0"/>
              <a:t>(</a:t>
            </a:r>
            <a:r>
              <a:rPr lang="en-US" sz="1200" kern="1200" dirty="0" smtClean="0">
                <a:solidFill>
                  <a:schemeClr val="tx1"/>
                </a:solidFill>
                <a:latin typeface="+mn-lt"/>
                <a:ea typeface="+mn-ea"/>
                <a:cs typeface="+mn-cs"/>
              </a:rPr>
              <a:t>Berry, D., </a:t>
            </a:r>
            <a:r>
              <a:rPr lang="en-US" sz="1200" kern="1200" dirty="0" err="1" smtClean="0">
                <a:solidFill>
                  <a:schemeClr val="tx1"/>
                </a:solidFill>
                <a:latin typeface="+mn-lt"/>
                <a:ea typeface="+mn-ea"/>
                <a:cs typeface="+mn-cs"/>
              </a:rPr>
              <a:t>Savoye</a:t>
            </a:r>
            <a:r>
              <a:rPr lang="en-US" sz="1200" kern="1200" dirty="0" smtClean="0">
                <a:solidFill>
                  <a:schemeClr val="tx1"/>
                </a:solidFill>
                <a:latin typeface="+mn-lt"/>
                <a:ea typeface="+mn-ea"/>
                <a:cs typeface="+mn-cs"/>
              </a:rPr>
              <a:t>, M., </a:t>
            </a:r>
            <a:r>
              <a:rPr lang="en-US" sz="1200" kern="1200" dirty="0" err="1" smtClean="0">
                <a:solidFill>
                  <a:schemeClr val="tx1"/>
                </a:solidFill>
                <a:latin typeface="+mn-lt"/>
                <a:ea typeface="+mn-ea"/>
                <a:cs typeface="+mn-cs"/>
              </a:rPr>
              <a:t>Melkus</a:t>
            </a:r>
            <a:r>
              <a:rPr lang="en-US" sz="1200" kern="1200" dirty="0" smtClean="0">
                <a:solidFill>
                  <a:schemeClr val="tx1"/>
                </a:solidFill>
                <a:latin typeface="+mn-lt"/>
                <a:ea typeface="+mn-ea"/>
                <a:cs typeface="+mn-cs"/>
              </a:rPr>
              <a:t>, G., &amp; Grey, M.,2007</a:t>
            </a:r>
            <a:r>
              <a:rPr lang="en-US" sz="1200" kern="1200" baseline="0" dirty="0" smtClean="0">
                <a:solidFill>
                  <a:schemeClr val="tx1"/>
                </a:solidFill>
                <a:latin typeface="+mn-lt"/>
                <a:ea typeface="+mn-ea"/>
                <a:cs typeface="+mn-cs"/>
              </a:rPr>
              <a:t>)</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Children</a:t>
            </a:r>
            <a:r>
              <a:rPr lang="en-US" baseline="0" dirty="0" smtClean="0"/>
              <a:t> are considered experts in their own likes and dislikes. Information gathered during this study about their perceived likes and dislikes could then be put to use creating more effective interventions to help decrease and prevent childhood obesity. ( </a:t>
            </a:r>
            <a:r>
              <a:rPr lang="en-US" baseline="0" dirty="0" err="1" smtClean="0"/>
              <a:t>Meininger</a:t>
            </a:r>
            <a:r>
              <a:rPr lang="en-US" baseline="0" dirty="0" smtClean="0"/>
              <a:t>, J. et al., 2010)</a:t>
            </a:r>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092510-D46F-4A52-BA86-169D2B987B0E}"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092510-D46F-4A52-BA86-169D2B987B0E}" type="datetimeFigureOut">
              <a:rPr lang="en-US" smtClean="0"/>
              <a:pPr/>
              <a:t>2/20/2011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092510-D46F-4A52-BA86-169D2B987B0E}" type="datetimeFigureOut">
              <a:rPr lang="en-US" smtClean="0"/>
              <a:pPr/>
              <a:t>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092510-D46F-4A52-BA86-169D2B987B0E}" type="datetimeFigureOut">
              <a:rPr lang="en-US" smtClean="0"/>
              <a:pPr/>
              <a:t>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092510-D46F-4A52-BA86-169D2B987B0E}"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092510-D46F-4A52-BA86-169D2B987B0E}"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092510-D46F-4A52-BA86-169D2B987B0E}" type="datetimeFigureOut">
              <a:rPr lang="en-US" smtClean="0"/>
              <a:pPr/>
              <a:t>2/20/2011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63FA0-31C0-4A7A-9144-051D94A085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Qualititative</a:t>
            </a:r>
            <a:r>
              <a:rPr lang="en-US" dirty="0" smtClean="0"/>
              <a:t> Research</a:t>
            </a:r>
            <a:endParaRPr lang="en-US" dirty="0"/>
          </a:p>
        </p:txBody>
      </p:sp>
      <p:sp>
        <p:nvSpPr>
          <p:cNvPr id="3" name="Subtitle 2"/>
          <p:cNvSpPr>
            <a:spLocks noGrp="1"/>
          </p:cNvSpPr>
          <p:nvPr>
            <p:ph type="subTitle" idx="1"/>
          </p:nvPr>
        </p:nvSpPr>
        <p:spPr/>
        <p:txBody>
          <a:bodyPr/>
          <a:lstStyle/>
          <a:p>
            <a:r>
              <a:rPr lang="en-US" dirty="0" smtClean="0"/>
              <a:t>By: Adrienne Grove, Kimberly </a:t>
            </a:r>
            <a:r>
              <a:rPr lang="en-US" dirty="0" err="1" smtClean="0"/>
              <a:t>Vavra</a:t>
            </a:r>
            <a:r>
              <a:rPr lang="en-US" dirty="0" smtClean="0"/>
              <a:t>, </a:t>
            </a:r>
            <a:r>
              <a:rPr lang="en-US" dirty="0" err="1" smtClean="0"/>
              <a:t>Nadi</a:t>
            </a:r>
            <a:r>
              <a:rPr lang="en-US" dirty="0" smtClean="0"/>
              <a:t> </a:t>
            </a:r>
            <a:r>
              <a:rPr lang="en-US" dirty="0" err="1" smtClean="0"/>
              <a:t>Akileh</a:t>
            </a:r>
            <a:r>
              <a:rPr lang="en-US" dirty="0" smtClean="0"/>
              <a:t>, &amp; Sara Rinehart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Discuss purpose and goals of a qualitative study</a:t>
            </a:r>
          </a:p>
          <a:p>
            <a:r>
              <a:rPr lang="en-US" dirty="0" smtClean="0"/>
              <a:t>Identify the study design</a:t>
            </a:r>
          </a:p>
          <a:p>
            <a:r>
              <a:rPr lang="en-US" dirty="0" smtClean="0"/>
              <a:t>Identify the sample and data collected</a:t>
            </a:r>
          </a:p>
          <a:p>
            <a:r>
              <a:rPr lang="en-US" dirty="0" smtClean="0"/>
              <a:t>Discuss human rights present ,or not present within the study</a:t>
            </a:r>
          </a:p>
          <a:p>
            <a:r>
              <a:rPr lang="en-US" dirty="0" smtClean="0"/>
              <a:t>Identify the strengths and limitations of study</a:t>
            </a:r>
          </a:p>
          <a:p>
            <a:r>
              <a:rPr lang="en-US" dirty="0" smtClean="0"/>
              <a:t>Discuss this studies importance to nursing </a:t>
            </a:r>
          </a:p>
          <a:p>
            <a:r>
              <a:rPr lang="en-US" dirty="0" smtClean="0"/>
              <a:t>Compare and contrast quantitative and qualitative research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t>Childhood obesity rates within the United States are increasing at an alarming rate. </a:t>
            </a:r>
          </a:p>
          <a:p>
            <a:r>
              <a:rPr lang="en-US" dirty="0" smtClean="0"/>
              <a:t>Childhood obesity can cause major health problems during later childhoo</a:t>
            </a:r>
            <a:r>
              <a:rPr lang="en-US" dirty="0" smtClean="0"/>
              <a:t>d and into adulthood.</a:t>
            </a:r>
          </a:p>
          <a:p>
            <a:r>
              <a:rPr lang="en-US" dirty="0" smtClean="0"/>
              <a:t>This study is used to create school based interventions, which have already been shown to have significant positive effects on children’s health. </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Obesity</a:t>
            </a:r>
            <a:endParaRPr lang="en-US" dirty="0"/>
          </a:p>
        </p:txBody>
      </p:sp>
      <p:sp>
        <p:nvSpPr>
          <p:cNvPr id="3" name="Content Placeholder 2"/>
          <p:cNvSpPr>
            <a:spLocks noGrp="1"/>
          </p:cNvSpPr>
          <p:nvPr>
            <p:ph idx="1"/>
          </p:nvPr>
        </p:nvSpPr>
        <p:spPr/>
        <p:txBody>
          <a:bodyPr>
            <a:normAutofit fontScale="55000" lnSpcReduction="20000"/>
          </a:bodyPr>
          <a:lstStyle/>
          <a:p>
            <a:pPr>
              <a:buFont typeface="Arial"/>
              <a:buChar char="•"/>
            </a:pPr>
            <a:r>
              <a:rPr lang="en-US" dirty="0" smtClean="0">
                <a:latin typeface="Palatino Linotype (Body)"/>
                <a:cs typeface="Palatino Linotype (Body)"/>
              </a:rPr>
              <a:t>Pre-Diabetes</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Impaired Fasting Glucose</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Type II Diabetes</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Hypertension</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Dyslipidemia </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Cardiovascular Disease</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Sleep Apnea</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Depression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The purpose of this study was to interact with children in grades kindergarten through sixth to gather their opinions about what foods and activities are “good for them”.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Research Questions</a:t>
            </a:r>
            <a:endParaRPr lang="en-US" dirty="0"/>
          </a:p>
        </p:txBody>
      </p:sp>
      <p:sp>
        <p:nvSpPr>
          <p:cNvPr id="3" name="Content Placeholder 2"/>
          <p:cNvSpPr>
            <a:spLocks noGrp="1"/>
          </p:cNvSpPr>
          <p:nvPr>
            <p:ph idx="1"/>
          </p:nvPr>
        </p:nvSpPr>
        <p:spPr/>
        <p:txBody>
          <a:bodyPr/>
          <a:lstStyle/>
          <a:p>
            <a:r>
              <a:rPr lang="en-US" dirty="0" smtClean="0"/>
              <a:t>Which foods do K-sixth grade children like/dislike and how are their likes/dislikes related to their perceptions of foods as healthy or unhealthy?</a:t>
            </a:r>
          </a:p>
          <a:p>
            <a:r>
              <a:rPr lang="en-US" dirty="0" smtClean="0"/>
              <a:t>Which activities do K-sixth grade children like/ dislike and how are their likes/dislikes related to their perceptions of activities as physical or sedentary?</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478</Words>
  <Application>Microsoft Office PowerPoint</Application>
  <PresentationFormat>On-screen Show (4:3)</PresentationFormat>
  <Paragraphs>42</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Qualititative Research</vt:lpstr>
      <vt:lpstr>Objectives</vt:lpstr>
      <vt:lpstr>Introduction</vt:lpstr>
      <vt:lpstr>Complications of Obesity</vt:lpstr>
      <vt:lpstr>Purpose</vt:lpstr>
      <vt:lpstr>Research Questions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Qualititative Research</dc:title>
  <dc:creator>Sara Rinehart</dc:creator>
  <cp:lastModifiedBy>Sara Rinehart</cp:lastModifiedBy>
  <cp:revision>9</cp:revision>
  <dcterms:created xsi:type="dcterms:W3CDTF">2011-02-20T11:04:24Z</dcterms:created>
  <dcterms:modified xsi:type="dcterms:W3CDTF">2011-02-20T12:34:20Z</dcterms:modified>
</cp:coreProperties>
</file>