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0833" autoAdjust="0"/>
  </p:normalViewPr>
  <p:slideViewPr>
    <p:cSldViewPr>
      <p:cViewPr varScale="1">
        <p:scale>
          <a:sx n="46" d="100"/>
          <a:sy n="46" d="100"/>
        </p:scale>
        <p:origin x="-185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E7C902-B86A-441B-A49F-5075B2C3291F}" type="datetimeFigureOut">
              <a:rPr lang="en-US" smtClean="0"/>
              <a:t>2/17/2011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2D4E5A-5374-491D-8582-9A1F4DA11578}"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a:t>
            </a:r>
            <a:r>
              <a:rPr lang="en-US" baseline="0" dirty="0" smtClean="0"/>
              <a:t> participants in the study volunteered to be a part of the research.  Therefore, informed consent was not gathered. When gathering informed consent, five human rights should be honored.  These include: right to self-determination, right to protection of harm, right to privacy, right to confidentiality, and right to fair treatment.  (Burns and Grove, p. 189, 2010).  </a:t>
            </a:r>
            <a:r>
              <a:rPr lang="en-US" baseline="0" dirty="0" smtClean="0"/>
              <a:t> The study did not explain that the children, especially the younger ones, were aware of the kind of research they were contributing to.  The parents were sent a letter stating what the study was about and a return postcard to indicate the child's refusal to participate.  Although the students has parental permission, there is no evidence that the parents were assured confidentiality, privacy, and protection of harm. </a:t>
            </a:r>
            <a:r>
              <a:rPr lang="en-US" baseline="0" smtClean="0"/>
              <a:t>(Burns and Grove, 2010). </a:t>
            </a:r>
            <a:endParaRPr lang="en-US" dirty="0"/>
          </a:p>
        </p:txBody>
      </p:sp>
      <p:sp>
        <p:nvSpPr>
          <p:cNvPr id="4" name="Slide Number Placeholder 3"/>
          <p:cNvSpPr>
            <a:spLocks noGrp="1"/>
          </p:cNvSpPr>
          <p:nvPr>
            <p:ph type="sldNum" sz="quarter" idx="10"/>
          </p:nvPr>
        </p:nvSpPr>
        <p:spPr/>
        <p:txBody>
          <a:bodyPr/>
          <a:lstStyle/>
          <a:p>
            <a:fld id="{8A2D4E5A-5374-491D-8582-9A1F4DA11578}"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Every facilitator</a:t>
            </a:r>
            <a:r>
              <a:rPr lang="en-US" baseline="0" dirty="0" smtClean="0"/>
              <a:t> had designated jobs and knew exactly what to do.  According to the article, “the study included the innovative ways of involving school-age children as partners in research, rigorous methods for training, data collection and analysis, involvement of a consultant with extensive experience in participatory research methods, random selection of a diverse group of children, and extensive collaboration among educational and health professionals in the context of an ongoing partnership”</a:t>
            </a:r>
            <a:r>
              <a:rPr lang="en-US" baseline="0" dirty="0" smtClean="0"/>
              <a:t>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J., Reyes, L., Selwyn, B., Upchurch, S., </a:t>
            </a:r>
            <a:r>
              <a:rPr lang="en-US" sz="1200" kern="1200" dirty="0" err="1" smtClean="0">
                <a:solidFill>
                  <a:schemeClr val="tx1"/>
                </a:solidFill>
                <a:latin typeface="+mn-lt"/>
                <a:ea typeface="+mn-ea"/>
                <a:cs typeface="+mn-cs"/>
              </a:rPr>
              <a:t>Brosnan</a:t>
            </a:r>
            <a:r>
              <a:rPr lang="en-US" sz="1200" kern="1200" dirty="0" smtClean="0">
                <a:solidFill>
                  <a:schemeClr val="tx1"/>
                </a:solidFill>
                <a:latin typeface="+mn-lt"/>
                <a:ea typeface="+mn-ea"/>
                <a:cs typeface="+mn-cs"/>
              </a:rPr>
              <a:t>, C., Taylor, W.,…Phillips, M.,</a:t>
            </a:r>
            <a:r>
              <a:rPr lang="en-US" sz="1200" kern="1200" baseline="0" dirty="0" smtClean="0">
                <a:solidFill>
                  <a:schemeClr val="tx1"/>
                </a:solidFill>
                <a:latin typeface="+mn-lt"/>
                <a:ea typeface="+mn-ea"/>
                <a:cs typeface="+mn-cs"/>
              </a:rPr>
              <a:t> 2010)</a:t>
            </a:r>
            <a:r>
              <a:rPr lang="en-US" baseline="0" dirty="0" smtClean="0"/>
              <a:t>. The study included visuals that were age appropriate that made gathering </a:t>
            </a:r>
            <a:r>
              <a:rPr lang="en-US" baseline="0" dirty="0" err="1" smtClean="0"/>
              <a:t>statisitcs</a:t>
            </a:r>
            <a:r>
              <a:rPr lang="en-US" baseline="0" dirty="0" smtClean="0"/>
              <a:t> easy.  By using visuals and involving the kids in activities, the statistics and information gathered is reliable.  The way the research was gathered allowed the children to be aware of the choices they were making. </a:t>
            </a:r>
            <a:r>
              <a:rPr lang="en-US" baseline="0" dirty="0" smtClean="0"/>
              <a:t>(Burns and Grove, 2010). </a:t>
            </a:r>
            <a:endParaRPr lang="en-US" dirty="0"/>
          </a:p>
        </p:txBody>
      </p:sp>
      <p:sp>
        <p:nvSpPr>
          <p:cNvPr id="4" name="Slide Number Placeholder 3"/>
          <p:cNvSpPr>
            <a:spLocks noGrp="1"/>
          </p:cNvSpPr>
          <p:nvPr>
            <p:ph type="sldNum" sz="quarter" idx="10"/>
          </p:nvPr>
        </p:nvSpPr>
        <p:spPr/>
        <p:txBody>
          <a:bodyPr/>
          <a:lstStyle/>
          <a:p>
            <a:fld id="{8A2D4E5A-5374-491D-8582-9A1F4DA11578}"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Because the research</a:t>
            </a:r>
            <a:r>
              <a:rPr lang="en-US" baseline="0" dirty="0" smtClean="0"/>
              <a:t> as only based on one district, it important to notice that this research does not account for all school-aged children of these ages.  In order to complete and generalize the research, more research is going to need to be done involving several more schools.  This research study does not properly portray all students of these ages.  Because the parents volunteered their children, it is not safe to say that all other parents would allow their children to be apart of this research.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J., Reyes, L., Selwyn, B., Upchurch, S., </a:t>
            </a:r>
            <a:r>
              <a:rPr lang="en-US" sz="1200" kern="1200" dirty="0" err="1" smtClean="0">
                <a:solidFill>
                  <a:schemeClr val="tx1"/>
                </a:solidFill>
                <a:latin typeface="+mn-lt"/>
                <a:ea typeface="+mn-ea"/>
                <a:cs typeface="+mn-cs"/>
              </a:rPr>
              <a:t>Brosnan</a:t>
            </a:r>
            <a:r>
              <a:rPr lang="en-US" sz="1200" kern="1200" dirty="0" smtClean="0">
                <a:solidFill>
                  <a:schemeClr val="tx1"/>
                </a:solidFill>
                <a:latin typeface="+mn-lt"/>
                <a:ea typeface="+mn-ea"/>
                <a:cs typeface="+mn-cs"/>
              </a:rPr>
              <a:t>, C., Taylor, W.,…Phillips, M.,</a:t>
            </a:r>
            <a:r>
              <a:rPr lang="en-US" sz="1200" kern="1200" baseline="0" dirty="0" smtClean="0">
                <a:solidFill>
                  <a:schemeClr val="tx1"/>
                </a:solidFill>
                <a:latin typeface="+mn-lt"/>
                <a:ea typeface="+mn-ea"/>
                <a:cs typeface="+mn-cs"/>
              </a:rPr>
              <a:t> 2010)</a:t>
            </a:r>
            <a:endParaRPr lang="en-US" dirty="0"/>
          </a:p>
        </p:txBody>
      </p:sp>
      <p:sp>
        <p:nvSpPr>
          <p:cNvPr id="4" name="Slide Number Placeholder 3"/>
          <p:cNvSpPr>
            <a:spLocks noGrp="1"/>
          </p:cNvSpPr>
          <p:nvPr>
            <p:ph type="sldNum" sz="quarter" idx="10"/>
          </p:nvPr>
        </p:nvSpPr>
        <p:spPr/>
        <p:txBody>
          <a:bodyPr/>
          <a:lstStyle/>
          <a:p>
            <a:fld id="{8A2D4E5A-5374-491D-8582-9A1F4DA11578}"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4D9362A-44C3-440B-8388-AD2B71AB3EFF}" type="datetimeFigureOut">
              <a:rPr lang="en-US" smtClean="0"/>
              <a:t>2/17/2011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DF7FDE-671D-4EDC-BF8D-DEF525C4AA7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D9362A-44C3-440B-8388-AD2B71AB3EFF}" type="datetimeFigureOut">
              <a:rPr lang="en-US" smtClean="0"/>
              <a:t>2/17/2011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DF7FDE-671D-4EDC-BF8D-DEF525C4AA7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D9362A-44C3-440B-8388-AD2B71AB3EFF}" type="datetimeFigureOut">
              <a:rPr lang="en-US" smtClean="0"/>
              <a:t>2/17/2011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DF7FDE-671D-4EDC-BF8D-DEF525C4AA7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D9362A-44C3-440B-8388-AD2B71AB3EFF}" type="datetimeFigureOut">
              <a:rPr lang="en-US" smtClean="0"/>
              <a:t>2/17/2011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DF7FDE-671D-4EDC-BF8D-DEF525C4AA7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D9362A-44C3-440B-8388-AD2B71AB3EFF}" type="datetimeFigureOut">
              <a:rPr lang="en-US" smtClean="0"/>
              <a:t>2/17/2011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DF7FDE-671D-4EDC-BF8D-DEF525C4AA7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4D9362A-44C3-440B-8388-AD2B71AB3EFF}" type="datetimeFigureOut">
              <a:rPr lang="en-US" smtClean="0"/>
              <a:t>2/17/2011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DF7FDE-671D-4EDC-BF8D-DEF525C4AA7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D9362A-44C3-440B-8388-AD2B71AB3EFF}" type="datetimeFigureOut">
              <a:rPr lang="en-US" smtClean="0"/>
              <a:t>2/17/2011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DF7FDE-671D-4EDC-BF8D-DEF525C4AA7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D9362A-44C3-440B-8388-AD2B71AB3EFF}" type="datetimeFigureOut">
              <a:rPr lang="en-US" smtClean="0"/>
              <a:t>2/17/2011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DF7FDE-671D-4EDC-BF8D-DEF525C4AA7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D9362A-44C3-440B-8388-AD2B71AB3EFF}" type="datetimeFigureOut">
              <a:rPr lang="en-US" smtClean="0"/>
              <a:t>2/17/2011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DF7FDE-671D-4EDC-BF8D-DEF525C4AA7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D9362A-44C3-440B-8388-AD2B71AB3EFF}" type="datetimeFigureOut">
              <a:rPr lang="en-US" smtClean="0"/>
              <a:t>2/17/2011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DF7FDE-671D-4EDC-BF8D-DEF525C4AA7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D9362A-44C3-440B-8388-AD2B71AB3EFF}" type="datetimeFigureOut">
              <a:rPr lang="en-US" smtClean="0"/>
              <a:t>2/17/2011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DF7FDE-671D-4EDC-BF8D-DEF525C4AA7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D9362A-44C3-440B-8388-AD2B71AB3EFF}" type="datetimeFigureOut">
              <a:rPr lang="en-US" smtClean="0"/>
              <a:t>2/17/2011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DF7FDE-671D-4EDC-BF8D-DEF525C4AA7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Participants Protection</a:t>
            </a:r>
            <a:endParaRPr lang="en-US" dirty="0"/>
          </a:p>
        </p:txBody>
      </p:sp>
      <p:sp>
        <p:nvSpPr>
          <p:cNvPr id="5" name="Content Placeholder 4"/>
          <p:cNvSpPr>
            <a:spLocks noGrp="1"/>
          </p:cNvSpPr>
          <p:nvPr>
            <p:ph idx="1"/>
          </p:nvPr>
        </p:nvSpPr>
        <p:spPr/>
        <p:txBody>
          <a:bodyPr/>
          <a:lstStyle/>
          <a:p>
            <a:r>
              <a:rPr lang="en-US" dirty="0" smtClean="0"/>
              <a:t>Participants volunteered but did not give informed consent</a:t>
            </a:r>
          </a:p>
          <a:p>
            <a:endParaRPr lang="en-US" dirty="0"/>
          </a:p>
          <a:p>
            <a:endParaRPr lang="en-US" dirty="0" smtClean="0"/>
          </a:p>
          <a:p>
            <a:r>
              <a:rPr lang="en-US" dirty="0" smtClean="0"/>
              <a:t>Participants were not assured the 5 human rights of participating in a research study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Strengths of the study</a:t>
            </a:r>
            <a:endParaRPr lang="en-US" dirty="0"/>
          </a:p>
        </p:txBody>
      </p:sp>
      <p:sp>
        <p:nvSpPr>
          <p:cNvPr id="3" name="Content Placeholder 2"/>
          <p:cNvSpPr>
            <a:spLocks noGrp="1"/>
          </p:cNvSpPr>
          <p:nvPr>
            <p:ph idx="1"/>
          </p:nvPr>
        </p:nvSpPr>
        <p:spPr/>
        <p:txBody>
          <a:bodyPr/>
          <a:lstStyle/>
          <a:p>
            <a:r>
              <a:rPr lang="en-US" dirty="0" smtClean="0"/>
              <a:t>Used visuals for gathering statistics</a:t>
            </a:r>
          </a:p>
          <a:p>
            <a:r>
              <a:rPr lang="en-US" dirty="0" smtClean="0"/>
              <a:t>Very organized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Limitations of the study</a:t>
            </a:r>
            <a:endParaRPr lang="en-US" dirty="0"/>
          </a:p>
        </p:txBody>
      </p:sp>
      <p:sp>
        <p:nvSpPr>
          <p:cNvPr id="3" name="Content Placeholder 2"/>
          <p:cNvSpPr>
            <a:spLocks noGrp="1"/>
          </p:cNvSpPr>
          <p:nvPr>
            <p:ph idx="1"/>
          </p:nvPr>
        </p:nvSpPr>
        <p:spPr/>
        <p:txBody>
          <a:bodyPr/>
          <a:lstStyle/>
          <a:p>
            <a:r>
              <a:rPr lang="en-US" dirty="0" smtClean="0"/>
              <a:t>The research was only based on one school district</a:t>
            </a:r>
          </a:p>
          <a:p>
            <a:endParaRPr lang="en-US" dirty="0" smtClean="0"/>
          </a:p>
          <a:p>
            <a:r>
              <a:rPr lang="en-US" dirty="0" smtClean="0"/>
              <a:t>The level of knowledge represented by this school district may not accurately portray all  school children of this age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518</Words>
  <Application>Microsoft Office PowerPoint</Application>
  <PresentationFormat>On-screen Show (4:3)</PresentationFormat>
  <Paragraphs>18</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Participants Protection</vt:lpstr>
      <vt:lpstr> Strengths of the study</vt:lpstr>
      <vt:lpstr> Limitations of the study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Participants Protection</dc:title>
  <dc:creator>Suzanne</dc:creator>
  <cp:lastModifiedBy>Suzanne</cp:lastModifiedBy>
  <cp:revision>3</cp:revision>
  <dcterms:created xsi:type="dcterms:W3CDTF">2011-02-18T02:16:40Z</dcterms:created>
  <dcterms:modified xsi:type="dcterms:W3CDTF">2011-02-18T03:14:50Z</dcterms:modified>
</cp:coreProperties>
</file>