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9F710-B21F-434B-B711-F7E94287575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50EB2-6D71-6348-98EF-B47EB497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heck your blood for antibodies to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Coxiella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burnetii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antigen and for evidence of liver damage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-Q fever can cause pneumonia in some people. A chest X-ray can be used to see if your lungs look healthy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Echocardiography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check for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50EB2-6D71-6348-98EF-B47EB497A0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1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Mild or </a:t>
            </a:r>
            <a:r>
              <a:rPr lang="en-US" b="1" dirty="0" err="1" smtClean="0"/>
              <a:t>nonsymptomatic</a:t>
            </a:r>
            <a:r>
              <a:rPr lang="en-US" b="1" dirty="0" smtClean="0"/>
              <a:t> </a:t>
            </a:r>
            <a:r>
              <a:rPr lang="en-US" dirty="0" smtClean="0"/>
              <a:t>cases of acute Q fever often get better in about 2 weeks with no treatment</a:t>
            </a:r>
          </a:p>
          <a:p>
            <a:r>
              <a:rPr lang="en-US" b="1" dirty="0" smtClean="0"/>
              <a:t>Severe</a:t>
            </a:r>
            <a:r>
              <a:rPr lang="en-US" dirty="0" smtClean="0"/>
              <a:t>- prescribe</a:t>
            </a:r>
            <a:r>
              <a:rPr lang="en-US" baseline="0" dirty="0" smtClean="0"/>
              <a:t> combination of antibiotics for at least 18 months. Return for follow-up test in case the infection returns</a:t>
            </a:r>
          </a:p>
          <a:p>
            <a:r>
              <a:rPr lang="en-US" b="1" dirty="0" smtClean="0"/>
              <a:t>Chronic endocarditis</a:t>
            </a:r>
            <a:r>
              <a:rPr lang="en-US" dirty="0" smtClean="0"/>
              <a:t>- need surgery to replace</a:t>
            </a:r>
            <a:r>
              <a:rPr lang="en-US" baseline="0" dirty="0" smtClean="0"/>
              <a:t> damaged heart valves.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50EB2-6D71-6348-98EF-B47EB497A0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Q-Fever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600" dirty="0" smtClean="0"/>
              <a:t>Khoa Dang Nguyen</a:t>
            </a:r>
          </a:p>
          <a:p>
            <a:r>
              <a:rPr lang="en-US" sz="12600" dirty="0" smtClean="0"/>
              <a:t>N308: Pediatric Nursing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831" y="1546611"/>
            <a:ext cx="519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Lucida Sans Typewriter"/>
                <a:cs typeface="Lucida Sans Typewriter"/>
              </a:rPr>
              <a:t>Causative Organism</a:t>
            </a:r>
            <a:endParaRPr lang="en-US" sz="3600" dirty="0">
              <a:latin typeface="Lucida Sans Typewriter"/>
              <a:cs typeface="Lucida Sans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295" y="2401170"/>
            <a:ext cx="532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Q fever is an infectious disease of animals and humans.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403" y="2794517"/>
            <a:ext cx="71732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The disease is caused by a species of bacteria called </a:t>
            </a:r>
          </a:p>
          <a:p>
            <a:r>
              <a:rPr lang="en-US" sz="1600" dirty="0" smtClean="0">
                <a:latin typeface="Devanagari Sangam MN"/>
                <a:cs typeface="Devanagari Sangam MN"/>
              </a:rPr>
              <a:t>   </a:t>
            </a:r>
            <a:r>
              <a:rPr lang="en-US" sz="1600" dirty="0" err="1" smtClean="0">
                <a:latin typeface="Devanagari Sangam MN"/>
                <a:cs typeface="Devanagari Sangam MN"/>
              </a:rPr>
              <a:t>Coxiella</a:t>
            </a:r>
            <a:r>
              <a:rPr lang="en-US" sz="1600" dirty="0" smtClean="0">
                <a:latin typeface="Devanagari Sangam MN"/>
                <a:cs typeface="Devanagari Sangam MN"/>
              </a:rPr>
              <a:t> </a:t>
            </a:r>
            <a:r>
              <a:rPr lang="en-US" sz="1600" dirty="0" err="1" smtClean="0">
                <a:latin typeface="Devanagari Sangam MN"/>
                <a:cs typeface="Devanagari Sangam MN"/>
              </a:rPr>
              <a:t>burnetii</a:t>
            </a:r>
            <a:r>
              <a:rPr lang="en-US" sz="1600" dirty="0" smtClean="0">
                <a:latin typeface="Devanagari Sangam MN"/>
                <a:cs typeface="Devanagari Sangam MN"/>
              </a:rPr>
              <a:t>. 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404" y="3429978"/>
            <a:ext cx="460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Sheep, goats and cattle can carry the organism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295" y="3827796"/>
            <a:ext cx="6288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Organisms are excreted in milk, urine, and feces of infected animal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295" y="4785295"/>
            <a:ext cx="70070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The organism is extremely hardy and resistant to heat, drying, and many </a:t>
            </a:r>
          </a:p>
          <a:p>
            <a:r>
              <a:rPr lang="en-US" sz="1600" dirty="0" smtClean="0">
                <a:latin typeface="Devanagari Sangam MN"/>
                <a:cs typeface="Devanagari Sangam MN"/>
              </a:rPr>
              <a:t>          common disinfectants which enables them to survive harsh environments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295" y="4166350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Other modes of transmission to humans, including tick bites, ingestion of </a:t>
            </a:r>
          </a:p>
          <a:p>
            <a:r>
              <a:rPr lang="en-US" dirty="0" smtClean="0"/>
              <a:t>        unpasteurized milk or dairy products, and human to human transmission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1139" y="1416371"/>
            <a:ext cx="2410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Typewriter"/>
                <a:cs typeface="Lucida Sans Typewriter"/>
              </a:rPr>
              <a:t>Symptoms</a:t>
            </a:r>
            <a:endParaRPr lang="en-US" sz="3600" dirty="0">
              <a:latin typeface="Lucida Sans Typewriter"/>
              <a:cs typeface="Lucida Sans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081" y="2589792"/>
            <a:ext cx="2993127" cy="2359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High fevers (up to 104-105</a:t>
            </a:r>
            <a:r>
              <a:rPr lang="en-US" sz="1600" baseline="30000" dirty="0" smtClean="0">
                <a:latin typeface="Devanagari Sangam MN"/>
                <a:cs typeface="Devanagari Sangam MN"/>
              </a:rPr>
              <a:t>o</a:t>
            </a:r>
            <a:r>
              <a:rPr lang="en-US" sz="1600" dirty="0" smtClean="0">
                <a:latin typeface="Devanagari Sangam MN"/>
                <a:cs typeface="Devanagari Sangam MN"/>
              </a:rPr>
              <a:t>F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Severe headache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General Malaise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Myalgia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Chills and sweats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Non-productive cough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0228" y="2655774"/>
            <a:ext cx="1813317" cy="1680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Nausea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Vomiting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Diarrhea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Abdominal pain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Chest Pain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</p:spTree>
    <p:extLst>
      <p:ext uri="{BB962C8B-B14F-4D97-AF65-F5344CB8AC3E}">
        <p14:creationId xmlns:p14="http://schemas.microsoft.com/office/powerpoint/2010/main" val="7308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773" y="1239725"/>
            <a:ext cx="519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Typewriter"/>
                <a:cs typeface="Lucida Sans Typewriter"/>
              </a:rPr>
              <a:t>Diagnostic Testing</a:t>
            </a:r>
            <a:endParaRPr lang="en-US" sz="3600" dirty="0">
              <a:latin typeface="Lucida Sans Typewriter"/>
              <a:cs typeface="Lucida Sans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851" y="263606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CBC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7851" y="32299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Chest X-ray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7851" y="375775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Echocardiography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9543" y="1351250"/>
            <a:ext cx="268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Typewriter"/>
                <a:cs typeface="Lucida Sans Typewriter"/>
              </a:rPr>
              <a:t>Treatment</a:t>
            </a:r>
            <a:endParaRPr lang="en-US" sz="3600" dirty="0">
              <a:latin typeface="Lucida Sans Typewriter"/>
              <a:cs typeface="Lucida Sans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57" y="2401910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Treatment for Q fever depends on the severity of your symptoms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6954" y="3200125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Mild or </a:t>
            </a:r>
            <a:r>
              <a:rPr lang="en-US" dirty="0" err="1" smtClean="0"/>
              <a:t>nonsymptomatic</a:t>
            </a:r>
            <a:r>
              <a:rPr lang="en-US" dirty="0" smtClean="0"/>
              <a:t> cases of acute Q fever- let it run its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6954" y="384023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Severe symptoms- antibiotics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66954" y="4434071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Chronic endocarditis-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6738" y="1323564"/>
            <a:ext cx="2966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Typewriter"/>
                <a:cs typeface="Lucida Sans Typewriter"/>
              </a:rPr>
              <a:t>Prevention</a:t>
            </a:r>
            <a:endParaRPr lang="en-US" sz="3600" dirty="0">
              <a:latin typeface="Lucida Sans Typewriter"/>
              <a:cs typeface="Lucida Sans Typewrit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196" y="2385415"/>
            <a:ext cx="65325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Appropriately dispose of placenta, birth products, fetal membranes at </a:t>
            </a:r>
          </a:p>
          <a:p>
            <a:r>
              <a:rPr lang="en-US" sz="1600" dirty="0" smtClean="0">
                <a:latin typeface="Devanagari Sangam MN"/>
                <a:cs typeface="Devanagari Sangam MN"/>
              </a:rPr>
              <a:t>      facilities housing sheep and goats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196" y="3008819"/>
            <a:ext cx="4301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Use only pasteurized milk and milk products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196" y="3363869"/>
            <a:ext cx="6967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Vaccinate (where possible) individuals engaged in research with </a:t>
            </a:r>
            <a:r>
              <a:rPr lang="en-US" dirty="0" smtClean="0"/>
              <a:t>pregnant</a:t>
            </a:r>
          </a:p>
          <a:p>
            <a:r>
              <a:rPr lang="en-US" dirty="0" smtClean="0"/>
              <a:t>     sheep </a:t>
            </a:r>
            <a:r>
              <a:rPr lang="en-US" dirty="0" smtClean="0"/>
              <a:t>or </a:t>
            </a:r>
            <a:r>
              <a:rPr lang="en-US" dirty="0" err="1" smtClean="0"/>
              <a:t>ive</a:t>
            </a:r>
            <a:r>
              <a:rPr lang="en-US" dirty="0" smtClean="0"/>
              <a:t> C. </a:t>
            </a:r>
            <a:r>
              <a:rPr lang="en-US" dirty="0" err="1" smtClean="0"/>
              <a:t>burnetii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4196" y="4065243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Quarantine imported animals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4196" y="4525687"/>
            <a:ext cx="802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Ensure that holding facilities for sheep should be located away from populated areas.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4196" y="4895019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Limit access to barns and laboratories used in housing potentially infected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5263" y="1353686"/>
            <a:ext cx="3522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Typewriter"/>
                <a:cs typeface="Lucida Sans Typewriter"/>
              </a:rPr>
              <a:t>Nursing Care</a:t>
            </a:r>
            <a:endParaRPr lang="en-US" sz="3600" dirty="0">
              <a:latin typeface="Lucida Sans Typewriter"/>
              <a:cs typeface="Lucida Sans Typewrit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091" y="2375351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Assess heart sound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091" y="2750425"/>
            <a:ext cx="232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Devanagari Sangam MN"/>
                <a:cs typeface="Devanagari Sangam MN"/>
              </a:rPr>
              <a:t>Listen to lung sounds</a:t>
            </a:r>
            <a:endParaRPr lang="en-US" sz="1600" dirty="0">
              <a:latin typeface="Devanagari Sangam MN"/>
              <a:cs typeface="Devanagari Sangam M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091" y="3111216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Monitor for antibiotics allergies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1091" y="3480548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Educate the patient about the signs and symptoms of Q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9916" y="2477426"/>
            <a:ext cx="1816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Devanagari Sangam MN"/>
                <a:cs typeface="Devanagari Sangam MN"/>
              </a:rPr>
              <a:t>Reference</a:t>
            </a:r>
            <a:endParaRPr lang="en-US" sz="2800" b="1" dirty="0">
              <a:latin typeface="Devanagari Sangam MN"/>
              <a:cs typeface="Devanagari Sangam M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8482" y="3292781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>
                <a:latin typeface="Devanagari Sangam MN"/>
                <a:cs typeface="Devanagari Sangam MN"/>
              </a:rPr>
              <a:t>http://</a:t>
            </a:r>
            <a:r>
              <a:rPr lang="en-US" dirty="0" err="1">
                <a:latin typeface="Devanagari Sangam MN"/>
                <a:cs typeface="Devanagari Sangam MN"/>
              </a:rPr>
              <a:t>www.cdc.gov</a:t>
            </a:r>
            <a:r>
              <a:rPr lang="en-US" dirty="0">
                <a:latin typeface="Devanagari Sangam MN"/>
                <a:cs typeface="Devanagari Sangam MN"/>
              </a:rPr>
              <a:t>/</a:t>
            </a:r>
            <a:r>
              <a:rPr lang="en-US" dirty="0" err="1">
                <a:latin typeface="Devanagari Sangam MN"/>
                <a:cs typeface="Devanagari Sangam MN"/>
              </a:rPr>
              <a:t>qfever</a:t>
            </a:r>
            <a:r>
              <a:rPr lang="en-US" dirty="0">
                <a:latin typeface="Devanagari Sangam MN"/>
                <a:cs typeface="Devanagari Sangam MN"/>
              </a:rPr>
              <a:t>/prevention/</a:t>
            </a:r>
            <a:r>
              <a:rPr lang="en-US" dirty="0" err="1">
                <a:latin typeface="Devanagari Sangam MN"/>
                <a:cs typeface="Devanagari Sangam MN"/>
              </a:rPr>
              <a:t>index.html</a:t>
            </a:r>
            <a:endParaRPr lang="en-US" dirty="0">
              <a:latin typeface="Devanagari Sangam MN"/>
              <a:cs typeface="Devanagari Sangam M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8482" y="3935657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pl-PL" dirty="0">
                <a:latin typeface="Devanagari Sangam MN"/>
                <a:cs typeface="Devanagari Sangam MN"/>
              </a:rPr>
              <a:t>http://</a:t>
            </a:r>
            <a:r>
              <a:rPr lang="pl-PL" dirty="0" err="1">
                <a:latin typeface="Devanagari Sangam MN"/>
                <a:cs typeface="Devanagari Sangam MN"/>
              </a:rPr>
              <a:t>www.ext.colostate.edu</a:t>
            </a:r>
            <a:r>
              <a:rPr lang="pl-PL" dirty="0">
                <a:latin typeface="Devanagari Sangam MN"/>
                <a:cs typeface="Devanagari Sangam MN"/>
              </a:rPr>
              <a:t>/</a:t>
            </a:r>
            <a:r>
              <a:rPr lang="pl-PL" dirty="0" err="1">
                <a:latin typeface="Devanagari Sangam MN"/>
                <a:cs typeface="Devanagari Sangam MN"/>
              </a:rPr>
              <a:t>pubs</a:t>
            </a:r>
            <a:r>
              <a:rPr lang="pl-PL" dirty="0">
                <a:latin typeface="Devanagari Sangam MN"/>
                <a:cs typeface="Devanagari Sangam MN"/>
              </a:rPr>
              <a:t>/</a:t>
            </a:r>
            <a:r>
              <a:rPr lang="pl-PL" dirty="0" err="1">
                <a:latin typeface="Devanagari Sangam MN"/>
                <a:cs typeface="Devanagari Sangam MN"/>
              </a:rPr>
              <a:t>livestk</a:t>
            </a:r>
            <a:r>
              <a:rPr lang="pl-PL" dirty="0">
                <a:latin typeface="Devanagari Sangam MN"/>
                <a:cs typeface="Devanagari Sangam MN"/>
              </a:rPr>
              <a:t>/08022.html</a:t>
            </a:r>
            <a:endParaRPr lang="en-US" dirty="0">
              <a:latin typeface="Devanagari Sangam MN"/>
              <a:cs typeface="Devanagari Sangam M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482" y="4629066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pl-PL" dirty="0"/>
              <a:t>http://</a:t>
            </a:r>
            <a:r>
              <a:rPr lang="pl-PL" dirty="0" err="1"/>
              <a:t>www.ext.colostate.edu</a:t>
            </a:r>
            <a:r>
              <a:rPr lang="pl-PL" dirty="0"/>
              <a:t>/</a:t>
            </a:r>
            <a:r>
              <a:rPr lang="pl-PL" dirty="0" err="1"/>
              <a:t>pubs</a:t>
            </a:r>
            <a:r>
              <a:rPr lang="pl-PL" dirty="0"/>
              <a:t>/</a:t>
            </a:r>
            <a:r>
              <a:rPr lang="pl-PL" dirty="0" err="1"/>
              <a:t>livestk</a:t>
            </a:r>
            <a:r>
              <a:rPr lang="pl-PL" dirty="0"/>
              <a:t>/08022.html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242</TotalTime>
  <Words>376</Words>
  <Application>Microsoft Office PowerPoint</Application>
  <PresentationFormat>On-screen Show (4:3)</PresentationFormat>
  <Paragraphs>61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Q-Fever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Q-Fever</dc:title>
  <dc:creator>Khoa Nguyen</dc:creator>
  <cp:lastModifiedBy>labuser</cp:lastModifiedBy>
  <cp:revision>13</cp:revision>
  <dcterms:created xsi:type="dcterms:W3CDTF">2012-10-01T20:33:45Z</dcterms:created>
  <dcterms:modified xsi:type="dcterms:W3CDTF">2012-10-02T18:02:26Z</dcterms:modified>
</cp:coreProperties>
</file>