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64C6-013C-410E-8D2C-14ABEDAB1E2D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E418-CE23-440C-BDD1-51196D5C3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22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64C6-013C-410E-8D2C-14ABEDAB1E2D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E418-CE23-440C-BDD1-51196D5C3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5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64C6-013C-410E-8D2C-14ABEDAB1E2D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E418-CE23-440C-BDD1-51196D5C3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0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64C6-013C-410E-8D2C-14ABEDAB1E2D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E418-CE23-440C-BDD1-51196D5C3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54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64C6-013C-410E-8D2C-14ABEDAB1E2D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E418-CE23-440C-BDD1-51196D5C3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81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64C6-013C-410E-8D2C-14ABEDAB1E2D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E418-CE23-440C-BDD1-51196D5C3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91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64C6-013C-410E-8D2C-14ABEDAB1E2D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E418-CE23-440C-BDD1-51196D5C3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959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64C6-013C-410E-8D2C-14ABEDAB1E2D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E418-CE23-440C-BDD1-51196D5C3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10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64C6-013C-410E-8D2C-14ABEDAB1E2D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E418-CE23-440C-BDD1-51196D5C3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2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64C6-013C-410E-8D2C-14ABEDAB1E2D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E418-CE23-440C-BDD1-51196D5C3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22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64C6-013C-410E-8D2C-14ABEDAB1E2D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E418-CE23-440C-BDD1-51196D5C3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714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464C6-013C-410E-8D2C-14ABEDAB1E2D}" type="datetimeFigureOut">
              <a:rPr lang="en-US" smtClean="0"/>
              <a:t>3/25/2012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4E418-CE23-440C-BDD1-51196D5C3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995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 / 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700" dirty="0"/>
              <a:t>1. </a:t>
            </a:r>
            <a:r>
              <a:rPr lang="en-US" sz="3700" dirty="0"/>
              <a:t>Don’t </a:t>
            </a:r>
            <a:r>
              <a:rPr lang="en-US" sz="3600" dirty="0" smtClean="0"/>
              <a:t>smoke or use 	tobacco</a:t>
            </a:r>
          </a:p>
          <a:p>
            <a:r>
              <a:rPr lang="en-US" sz="3600" dirty="0" smtClean="0"/>
              <a:t>2. Exercise for at least 30 min 	most days of the week</a:t>
            </a:r>
          </a:p>
          <a:p>
            <a:r>
              <a:rPr lang="en-US" sz="3600" dirty="0" smtClean="0"/>
              <a:t>3. Eat a heart healthy diet</a:t>
            </a:r>
          </a:p>
          <a:p>
            <a:r>
              <a:rPr lang="en-US" sz="3600" dirty="0" smtClean="0"/>
              <a:t>4. Maintain a healthy weight</a:t>
            </a:r>
          </a:p>
          <a:p>
            <a:r>
              <a:rPr lang="en-US" sz="3600" dirty="0" smtClean="0"/>
              <a:t>5. Get regular health 	screenings:</a:t>
            </a:r>
          </a:p>
          <a:p>
            <a:pPr lvl="2"/>
            <a:r>
              <a:rPr lang="en-US" sz="2700" dirty="0" smtClean="0"/>
              <a:t>Blood pressure </a:t>
            </a:r>
          </a:p>
          <a:p>
            <a:pPr lvl="2"/>
            <a:r>
              <a:rPr lang="en-US" sz="2700" dirty="0" smtClean="0"/>
              <a:t>Cholesterol</a:t>
            </a:r>
          </a:p>
          <a:p>
            <a:pPr lvl="2"/>
            <a:r>
              <a:rPr lang="en-US" sz="2700" dirty="0" smtClean="0"/>
              <a:t>Diabetes</a:t>
            </a:r>
          </a:p>
          <a:p>
            <a:pPr marL="914400" lvl="2" indent="0">
              <a:buNone/>
            </a:pPr>
            <a:endParaRPr lang="en-US" sz="2700" dirty="0" smtClean="0"/>
          </a:p>
          <a:p>
            <a:pPr marL="457200" lvl="1" indent="0">
              <a:buNone/>
            </a:pPr>
            <a:r>
              <a:rPr lang="en-US" sz="1400" dirty="0" smtClean="0"/>
              <a:t>Heart disease (2011). Mayo clinic. </a:t>
            </a:r>
            <a:r>
              <a:rPr lang="en-US" sz="1400" i="1" dirty="0" smtClean="0"/>
              <a:t>Mayo Foundations for Medical 	Education and  Research (MFMER). 	http://www.mayoclinic.com</a:t>
            </a:r>
          </a:p>
          <a:p>
            <a:pPr marL="457200" lvl="1" indent="0">
              <a:buNone/>
            </a:pPr>
            <a:r>
              <a:rPr lang="en-US" sz="1400" dirty="0"/>
              <a:t>Causes </a:t>
            </a:r>
            <a:r>
              <a:rPr lang="en-US" sz="1400" dirty="0" smtClean="0"/>
              <a:t>and risk factors (2011). Maryland heart center: heart failure.</a:t>
            </a:r>
          </a:p>
          <a:p>
            <a:pPr marL="457200" lvl="1" indent="0">
              <a:buNone/>
            </a:pPr>
            <a:r>
              <a:rPr lang="en-US" sz="1400" dirty="0"/>
              <a:t>	</a:t>
            </a:r>
            <a:r>
              <a:rPr lang="en-US" sz="1400" i="1" dirty="0" smtClean="0"/>
              <a:t>University of Maryland Medical Center. http://www. umm.edu</a:t>
            </a:r>
            <a:endParaRPr lang="en-US" sz="1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2200" dirty="0" smtClean="0"/>
              <a:t>Lifestyle</a:t>
            </a:r>
          </a:p>
          <a:p>
            <a:r>
              <a:rPr lang="en-US" sz="2200" dirty="0" smtClean="0"/>
              <a:t>Family history</a:t>
            </a:r>
          </a:p>
          <a:p>
            <a:r>
              <a:rPr lang="en-US" sz="2200" dirty="0" smtClean="0"/>
              <a:t>High blood pressure</a:t>
            </a:r>
          </a:p>
          <a:p>
            <a:r>
              <a:rPr lang="en-US" sz="2200" dirty="0" smtClean="0"/>
              <a:t>Damage after heart attack</a:t>
            </a:r>
          </a:p>
          <a:p>
            <a:r>
              <a:rPr lang="en-US" sz="2200" dirty="0" smtClean="0"/>
              <a:t>Coronary artery disease</a:t>
            </a:r>
          </a:p>
          <a:p>
            <a:r>
              <a:rPr lang="en-US" sz="2200" dirty="0" smtClean="0"/>
              <a:t>Valvular heart disease</a:t>
            </a:r>
          </a:p>
          <a:p>
            <a:r>
              <a:rPr lang="en-US" sz="2200" dirty="0" smtClean="0"/>
              <a:t>Myocarditis</a:t>
            </a:r>
          </a:p>
          <a:p>
            <a:r>
              <a:rPr lang="en-US" sz="2200" dirty="0" smtClean="0"/>
              <a:t>Arrhythmias/ irregular heart beats</a:t>
            </a:r>
          </a:p>
          <a:p>
            <a:r>
              <a:rPr lang="en-US" sz="2200" dirty="0" smtClean="0"/>
              <a:t>Diabetes </a:t>
            </a:r>
          </a:p>
          <a:p>
            <a:r>
              <a:rPr lang="en-US" sz="2200" dirty="0" smtClean="0"/>
              <a:t>Obesity</a:t>
            </a:r>
          </a:p>
          <a:p>
            <a:r>
              <a:rPr lang="en-US" sz="2200" dirty="0" smtClean="0"/>
              <a:t>Diet high in salt</a:t>
            </a:r>
          </a:p>
          <a:p>
            <a:r>
              <a:rPr lang="en-US" sz="2200" dirty="0" smtClean="0"/>
              <a:t>Excessive alcohol consumption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8346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41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Prevention / Risk factors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Heart failure</dc:title>
  <dc:creator>Audra</dc:creator>
  <cp:lastModifiedBy>Audra</cp:lastModifiedBy>
  <cp:revision>3</cp:revision>
  <dcterms:created xsi:type="dcterms:W3CDTF">2012-03-25T22:52:05Z</dcterms:created>
  <dcterms:modified xsi:type="dcterms:W3CDTF">2012-03-25T23:30:27Z</dcterms:modified>
</cp:coreProperties>
</file>