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464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BDF942-2C28-4E6E-8C4F-4660A443F525}" type="datetimeFigureOut">
              <a:rPr lang="en-US" smtClean="0"/>
              <a:t>9/30/2011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CF660D-7DC4-4FCC-8E93-41A14EC57D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92164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CF660D-7DC4-4FCC-8E93-41A14EC57DE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0784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FEDA9-9901-485E-9065-A64D5F109642}" type="datetimeFigureOut">
              <a:rPr lang="en-US" smtClean="0"/>
              <a:t>9/30/2011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2E069-5401-426C-A3B3-FE196E59D1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4188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FEDA9-9901-485E-9065-A64D5F109642}" type="datetimeFigureOut">
              <a:rPr lang="en-US" smtClean="0"/>
              <a:t>9/30/2011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2E069-5401-426C-A3B3-FE196E59D1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30007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FEDA9-9901-485E-9065-A64D5F109642}" type="datetimeFigureOut">
              <a:rPr lang="en-US" smtClean="0"/>
              <a:t>9/30/2011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2E069-5401-426C-A3B3-FE196E59D1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96918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FEDA9-9901-485E-9065-A64D5F109642}" type="datetimeFigureOut">
              <a:rPr lang="en-US" smtClean="0"/>
              <a:t>9/30/2011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2E069-5401-426C-A3B3-FE196E59D1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52711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FEDA9-9901-485E-9065-A64D5F109642}" type="datetimeFigureOut">
              <a:rPr lang="en-US" smtClean="0"/>
              <a:t>9/30/2011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2E069-5401-426C-A3B3-FE196E59D1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47207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FEDA9-9901-485E-9065-A64D5F109642}" type="datetimeFigureOut">
              <a:rPr lang="en-US" smtClean="0"/>
              <a:t>9/30/2011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2E069-5401-426C-A3B3-FE196E59D1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53299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FEDA9-9901-485E-9065-A64D5F109642}" type="datetimeFigureOut">
              <a:rPr lang="en-US" smtClean="0"/>
              <a:t>9/30/2011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2E069-5401-426C-A3B3-FE196E59D1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09941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FEDA9-9901-485E-9065-A64D5F109642}" type="datetimeFigureOut">
              <a:rPr lang="en-US" smtClean="0"/>
              <a:t>9/30/2011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2E069-5401-426C-A3B3-FE196E59D1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47755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FEDA9-9901-485E-9065-A64D5F109642}" type="datetimeFigureOut">
              <a:rPr lang="en-US" smtClean="0"/>
              <a:t>9/30/2011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2E069-5401-426C-A3B3-FE196E59D1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25230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FEDA9-9901-485E-9065-A64D5F109642}" type="datetimeFigureOut">
              <a:rPr lang="en-US" smtClean="0"/>
              <a:t>9/30/2011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2E069-5401-426C-A3B3-FE196E59D1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60218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FEDA9-9901-485E-9065-A64D5F109642}" type="datetimeFigureOut">
              <a:rPr lang="en-US" smtClean="0"/>
              <a:t>9/30/2011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2E069-5401-426C-A3B3-FE196E59D1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72908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BFEDA9-9901-485E-9065-A64D5F109642}" type="datetimeFigureOut">
              <a:rPr lang="en-US" smtClean="0"/>
              <a:t>9/30/2011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62E069-5401-426C-A3B3-FE196E59D1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21410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16965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Theory Came to be Developed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Comes from the Latin and Greek work for “a viewing”</a:t>
            </a:r>
          </a:p>
          <a:p>
            <a:r>
              <a:rPr lang="en-US" dirty="0" smtClean="0"/>
              <a:t>Traced back to Florence Nightingale </a:t>
            </a:r>
          </a:p>
          <a:p>
            <a:r>
              <a:rPr lang="en-US" dirty="0" smtClean="0"/>
              <a:t>Most theories were developed in second half of the twentieth century</a:t>
            </a:r>
          </a:p>
          <a:p>
            <a:r>
              <a:rPr lang="en-US" dirty="0" smtClean="0"/>
              <a:t>The work of developing theories is of nurse researches and scholars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06586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Theory Came to be Developed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Nightingale’s work represents the beginning of professional nursing as we know it today</a:t>
            </a:r>
          </a:p>
          <a:p>
            <a:r>
              <a:rPr lang="en-US" dirty="0" smtClean="0"/>
              <a:t>Theory started as health, illness, and the nurse’s role in caring for patients</a:t>
            </a:r>
          </a:p>
          <a:p>
            <a:r>
              <a:rPr lang="en-US" dirty="0" smtClean="0"/>
              <a:t>Beginning work came from the idea of assisting the individual sick or well and perform to your best ability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90020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Resource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1800" dirty="0"/>
              <a:t>Chitty, K., &amp; Black, B. (2011).</a:t>
            </a:r>
            <a:r>
              <a:rPr lang="en-US" sz="1800" i="1" dirty="0"/>
              <a:t>Professional nursing: Concepts &amp; challenges. 				</a:t>
            </a:r>
            <a:r>
              <a:rPr lang="en-US" sz="1800" dirty="0"/>
              <a:t>Maryland Heights, MO: Saunders Elsevier.</a:t>
            </a:r>
          </a:p>
        </p:txBody>
      </p:sp>
    </p:spTree>
    <p:extLst>
      <p:ext uri="{BB962C8B-B14F-4D97-AF65-F5344CB8AC3E}">
        <p14:creationId xmlns:p14="http://schemas.microsoft.com/office/powerpoint/2010/main" val="967394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119</Words>
  <Application>Microsoft Office PowerPoint</Application>
  <PresentationFormat>On-screen Show (4:3)</PresentationFormat>
  <Paragraphs>12</Paragraphs>
  <Slides>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How Theory Came to be Developed</vt:lpstr>
      <vt:lpstr>How Theory Came to be Developed</vt:lpstr>
      <vt:lpstr>Resource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Kelly</dc:creator>
  <cp:lastModifiedBy>Kelly</cp:lastModifiedBy>
  <cp:revision>2</cp:revision>
  <dcterms:created xsi:type="dcterms:W3CDTF">2011-09-30T21:30:20Z</dcterms:created>
  <dcterms:modified xsi:type="dcterms:W3CDTF">2011-09-30T21:47:20Z</dcterms:modified>
</cp:coreProperties>
</file>