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4660"/>
  </p:normalViewPr>
  <p:slideViewPr>
    <p:cSldViewPr>
      <p:cViewPr varScale="1">
        <p:scale>
          <a:sx n="74" d="100"/>
          <a:sy n="74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D5C1FF-C17D-445E-A035-BC3295F92DA0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84A855-33FE-4EC7-B303-A3FC563BA01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Where do I go for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Eastern Illinois University Health Services, Charleston</a:t>
            </a:r>
          </a:p>
          <a:p>
            <a:pPr lvl="1"/>
            <a:r>
              <a:rPr lang="en-US" dirty="0" smtClean="0"/>
              <a:t>(217</a:t>
            </a:r>
            <a:r>
              <a:rPr lang="en-US" smtClean="0"/>
              <a:t>) 581- 3013</a:t>
            </a:r>
            <a:endParaRPr lang="en-US" dirty="0" smtClean="0"/>
          </a:p>
          <a:p>
            <a:r>
              <a:rPr lang="en-US" dirty="0" smtClean="0"/>
              <a:t>Coles County Health Department, Charleston</a:t>
            </a:r>
          </a:p>
          <a:p>
            <a:pPr lvl="1"/>
            <a:r>
              <a:rPr lang="en-US" dirty="0" smtClean="0"/>
              <a:t>(217) 348-0530</a:t>
            </a:r>
          </a:p>
          <a:p>
            <a:r>
              <a:rPr lang="en-US" dirty="0" smtClean="0"/>
              <a:t>Effingham County Health </a:t>
            </a:r>
            <a:r>
              <a:rPr lang="en-US" dirty="0" smtClean="0"/>
              <a:t>Department, Effingham</a:t>
            </a:r>
          </a:p>
          <a:p>
            <a:pPr lvl="1"/>
            <a:r>
              <a:rPr lang="en-US" dirty="0" smtClean="0"/>
              <a:t>(217) </a:t>
            </a:r>
            <a:r>
              <a:rPr lang="en-US" dirty="0" smtClean="0"/>
              <a:t>342-9237</a:t>
            </a:r>
          </a:p>
          <a:p>
            <a:r>
              <a:rPr lang="en-US" dirty="0" smtClean="0"/>
              <a:t>Douglas </a:t>
            </a:r>
            <a:r>
              <a:rPr lang="en-US" dirty="0" smtClean="0"/>
              <a:t>County </a:t>
            </a:r>
            <a:r>
              <a:rPr lang="en-US" dirty="0" smtClean="0"/>
              <a:t>Health </a:t>
            </a:r>
            <a:r>
              <a:rPr lang="en-US" dirty="0" smtClean="0"/>
              <a:t>Department, Tuscola</a:t>
            </a:r>
          </a:p>
          <a:p>
            <a:pPr lvl="1"/>
            <a:r>
              <a:rPr lang="en-US" dirty="0" smtClean="0"/>
              <a:t>(217) 253-4137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49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Where do I go for help?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Duncan  McHugh</dc:creator>
  <cp:lastModifiedBy>Duncan  McHugh</cp:lastModifiedBy>
  <cp:revision>1</cp:revision>
  <dcterms:created xsi:type="dcterms:W3CDTF">2011-02-18T06:16:28Z</dcterms:created>
  <dcterms:modified xsi:type="dcterms:W3CDTF">2011-02-18T06:36:42Z</dcterms:modified>
</cp:coreProperties>
</file>