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7" r:id="rId10"/>
    <p:sldId id="266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3/17/13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seifmedgraphics.com/placental_abruption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seifmedgraphics.com/seifstor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hyperlink" Target="http://what-when-how.com/nursing/high-risk-pregnancy-and-childbirth-maternal-and-newborn-nursing-part-3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hyperlink" Target="http://www.chop.edu/healthinfo/bleeding-in-pregnancy-placenta-previa-placental-abruption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Placental </a:t>
            </a:r>
            <a:r>
              <a:rPr lang="en-US" dirty="0" smtClean="0">
                <a:effectLst/>
              </a:rPr>
              <a:t>Abruption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Key &amp; Stephanie Gonzalez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6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lacental abruptio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39" y="1862667"/>
            <a:ext cx="6763403" cy="3928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99627" y="370465"/>
            <a:ext cx="7108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Examples of Placental Abruption- with different bleeding patterns.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245039" y="5791200"/>
            <a:ext cx="713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http://www.seifmedgraphics.com/placental_abruption.htm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hat-when-how.com/wp-content/uploads/2012/08/tmp34d627_thumb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" y="1549343"/>
            <a:ext cx="8108477" cy="40161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65867" y="726419"/>
            <a:ext cx="4859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Different Levels of Separation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590" y="5699545"/>
            <a:ext cx="8108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3"/>
              </a:rPr>
              <a:t>http://what-when-how.com/nursing/high-risk-pregnancy-and-childbirth-maternal-and-newborn-nursing-part-3/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87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1571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Placental Abruption is the separation of the placenta from the uterine wall before delivery and exact cause is unknown.</a:t>
            </a:r>
          </a:p>
          <a:p>
            <a:r>
              <a:rPr lang="en-US" dirty="0" smtClean="0"/>
              <a:t>Chances of Placental Abruption occurring can be lowered by participating in preventative measures.</a:t>
            </a:r>
          </a:p>
          <a:p>
            <a:r>
              <a:rPr lang="en-US" dirty="0" smtClean="0"/>
              <a:t>Treatment is limited but medications focus on maintaining the mothers cardiovascular status while developing a plan to safely deliver the fetus (Davidson, M., </a:t>
            </a:r>
            <a:r>
              <a:rPr lang="en-US" dirty="0" err="1" smtClean="0"/>
              <a:t>Ladewig</a:t>
            </a:r>
            <a:r>
              <a:rPr lang="en-US" dirty="0" smtClean="0"/>
              <a:t>, P. &amp; London, M., 2012).</a:t>
            </a:r>
          </a:p>
          <a:p>
            <a:pPr lvl="1"/>
            <a:r>
              <a:rPr lang="en-US" dirty="0"/>
              <a:t>Fetus can be delivered by cesarean section if moderate to severe abruption has occurred. If mild abruption occurs close to full term, vaginal delivery can be </a:t>
            </a:r>
            <a:r>
              <a:rPr lang="en-US" dirty="0" smtClean="0"/>
              <a:t>induced (</a:t>
            </a:r>
            <a:r>
              <a:rPr lang="en-US" dirty="0"/>
              <a:t>Davidson, M., </a:t>
            </a:r>
            <a:r>
              <a:rPr lang="en-US" dirty="0" err="1"/>
              <a:t>Ladewig</a:t>
            </a:r>
            <a:r>
              <a:rPr lang="en-US" dirty="0"/>
              <a:t>, P. &amp; London, M., 2012)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1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6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157133"/>
          </a:xfrm>
        </p:spPr>
        <p:txBody>
          <a:bodyPr>
            <a:normAutofit fontScale="92500"/>
          </a:bodyPr>
          <a:lstStyle/>
          <a:p>
            <a:r>
              <a:rPr lang="en-US" dirty="0"/>
              <a:t>Placental </a:t>
            </a:r>
            <a:r>
              <a:rPr lang="en-US" dirty="0" smtClean="0"/>
              <a:t>Abruption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premature separation of the placenta from the uterus during </a:t>
            </a:r>
            <a:r>
              <a:rPr lang="en-US" dirty="0" smtClean="0"/>
              <a:t>pregnancy </a:t>
            </a:r>
            <a:r>
              <a:rPr lang="en-US" dirty="0" smtClean="0"/>
              <a:t>(</a:t>
            </a:r>
            <a:r>
              <a:rPr lang="en-US" dirty="0"/>
              <a:t>Effects of intimate partner violence, 2010)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/>
              <a:t>Abruption is the most common cause of serious vaginal bleeding, occurring in 1 percent of </a:t>
            </a:r>
            <a:r>
              <a:rPr lang="en-US" dirty="0" smtClean="0"/>
              <a:t>pregnancies (</a:t>
            </a:r>
            <a:r>
              <a:rPr lang="en-US" dirty="0"/>
              <a:t>Late Pregnancy Bleeding, 2007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dirty="0" smtClean="0"/>
              <a:t>great </a:t>
            </a:r>
            <a:r>
              <a:rPr lang="en-US" dirty="0"/>
              <a:t>contributor to both maternal and fetal mortality and accounts for </a:t>
            </a:r>
            <a:r>
              <a:rPr lang="en-US" dirty="0" smtClean="0"/>
              <a:t>about </a:t>
            </a:r>
            <a:r>
              <a:rPr lang="en-US" dirty="0"/>
              <a:t>12% </a:t>
            </a:r>
            <a:r>
              <a:rPr lang="en-US" dirty="0" smtClean="0"/>
              <a:t>of </a:t>
            </a:r>
            <a:r>
              <a:rPr lang="en-US" dirty="0"/>
              <a:t>perinatal deaths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Common risk factors for placental abruption include advanced maternal age, hypertension, trauma, and maternal substance </a:t>
            </a:r>
            <a:r>
              <a:rPr lang="en-US" dirty="0" smtClean="0"/>
              <a:t>abuse </a:t>
            </a:r>
            <a:r>
              <a:rPr lang="en-US" dirty="0" smtClean="0"/>
              <a:t>(</a:t>
            </a:r>
            <a:r>
              <a:rPr lang="en-US" dirty="0"/>
              <a:t>Effects of intimate partner violence, 2010)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9733" y="4741333"/>
            <a:ext cx="762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198498"/>
            <a:ext cx="7770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82801"/>
            <a:ext cx="7770813" cy="43010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date, very little is known about the etiology of placental abruption (Effects of intimate partner violence, 2010).</a:t>
            </a:r>
          </a:p>
          <a:p>
            <a:r>
              <a:rPr lang="en-US" dirty="0" smtClean="0"/>
              <a:t>Placental </a:t>
            </a:r>
            <a:r>
              <a:rPr lang="en-US" dirty="0"/>
              <a:t>abruption </a:t>
            </a:r>
            <a:r>
              <a:rPr lang="en-US" dirty="0" smtClean="0"/>
              <a:t>is thought to be a </a:t>
            </a:r>
            <a:r>
              <a:rPr lang="en-US" dirty="0"/>
              <a:t>consequence of </a:t>
            </a:r>
            <a:r>
              <a:rPr lang="en-US" dirty="0" smtClean="0"/>
              <a:t>Intimate Partner Violence(IPV) –however, evidence </a:t>
            </a:r>
            <a:r>
              <a:rPr lang="en-US" dirty="0"/>
              <a:t>linking the two is </a:t>
            </a:r>
            <a:r>
              <a:rPr lang="en-US" dirty="0" smtClean="0"/>
              <a:t>not very sound. Studies have shown that IPV can lead to other risky behaviors in pregnancy such as drugs, stress, hypertension, etc. (</a:t>
            </a:r>
            <a:r>
              <a:rPr lang="en-US" dirty="0"/>
              <a:t>Effects of intimate partner violence, 2010)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Theories have been suggested relating its occurrence to decreased blood flow to the placenta during the last trimester (</a:t>
            </a:r>
            <a:r>
              <a:rPr lang="en-US" dirty="0"/>
              <a:t>Davidson, M., </a:t>
            </a:r>
            <a:r>
              <a:rPr lang="en-US" dirty="0" err="1"/>
              <a:t>Ladewig</a:t>
            </a:r>
            <a:r>
              <a:rPr lang="en-US" dirty="0"/>
              <a:t>, P. &amp; London, M., 2012</a:t>
            </a:r>
            <a:r>
              <a:rPr lang="en-US" dirty="0" smtClean="0"/>
              <a:t>).</a:t>
            </a:r>
          </a:p>
          <a:p>
            <a:r>
              <a:rPr lang="en-US" dirty="0"/>
              <a:t>Placental abruption typically manifests as vaginal bleeding, uterine tenderness or back pain, and evidence of fetal </a:t>
            </a:r>
            <a:r>
              <a:rPr lang="en-US" dirty="0" smtClean="0"/>
              <a:t>distress (</a:t>
            </a:r>
            <a:r>
              <a:rPr lang="en-US" dirty="0"/>
              <a:t>Late Pregnancy Bleeding, 2007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0436"/>
            <a:ext cx="7770813" cy="1371600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8133"/>
            <a:ext cx="7770813" cy="42671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Tocolysis</a:t>
            </a:r>
            <a:r>
              <a:rPr lang="en-US" dirty="0"/>
              <a:t> </a:t>
            </a:r>
            <a:r>
              <a:rPr lang="en-US" dirty="0" smtClean="0"/>
              <a:t>may be used with corticosteroids in mild abruption before 34 weeks but otherwise, it is contraindicated (</a:t>
            </a:r>
            <a:r>
              <a:rPr lang="en-US" dirty="0"/>
              <a:t>Late Pregnancy Bleeding, 2007</a:t>
            </a:r>
            <a:r>
              <a:rPr lang="en-US" dirty="0" smtClean="0"/>
              <a:t>).</a:t>
            </a:r>
          </a:p>
          <a:p>
            <a:r>
              <a:rPr lang="en-US" dirty="0"/>
              <a:t>One trial demonstrated a reduction in the incidence of abruption with </a:t>
            </a:r>
            <a:r>
              <a:rPr lang="en-US" dirty="0" err="1"/>
              <a:t>intrapartum</a:t>
            </a:r>
            <a:r>
              <a:rPr lang="en-US" dirty="0"/>
              <a:t> treatment of preeclampsia using magnesium </a:t>
            </a:r>
            <a:r>
              <a:rPr lang="en-US" dirty="0" smtClean="0"/>
              <a:t>sulfate </a:t>
            </a:r>
            <a:r>
              <a:rPr lang="en-US" dirty="0"/>
              <a:t>(Late Pregnancy Bleeding, 2007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Managing an abruption may </a:t>
            </a:r>
            <a:r>
              <a:rPr lang="en-US" dirty="0"/>
              <a:t>require rapid </a:t>
            </a:r>
            <a:r>
              <a:rPr lang="en-US" dirty="0" smtClean="0"/>
              <a:t>cesarean </a:t>
            </a:r>
            <a:r>
              <a:rPr lang="en-US" dirty="0"/>
              <a:t>delivery to </a:t>
            </a:r>
            <a:r>
              <a:rPr lang="en-US" dirty="0" smtClean="0"/>
              <a:t>prevent morbidity </a:t>
            </a:r>
            <a:r>
              <a:rPr lang="en-US" dirty="0"/>
              <a:t>and mortality</a:t>
            </a:r>
            <a:r>
              <a:rPr lang="en-US" dirty="0"/>
              <a:t> </a:t>
            </a:r>
            <a:r>
              <a:rPr lang="en-US" dirty="0"/>
              <a:t>(Late Pregnancy Bleeding, 2007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</a:t>
            </a:r>
            <a:r>
              <a:rPr lang="en-US" dirty="0"/>
              <a:t>incidence of placental abruption may be decreased by cessation of tobacco, cocaine, or amphetamine use, and appropriate care for hypertensive disorders </a:t>
            </a:r>
            <a:r>
              <a:rPr lang="en-US" dirty="0" smtClean="0"/>
              <a:t>in pregnancy (</a:t>
            </a:r>
            <a:r>
              <a:rPr lang="en-US" dirty="0"/>
              <a:t>Late Pregnancy Bleeding, 2007)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80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Complication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Disseminated intravascular coagulation </a:t>
            </a:r>
            <a:r>
              <a:rPr lang="en-US" dirty="0" smtClean="0"/>
              <a:t>can </a:t>
            </a:r>
            <a:r>
              <a:rPr lang="en-US" dirty="0"/>
              <a:t>result from the release of </a:t>
            </a:r>
            <a:r>
              <a:rPr lang="en-US" dirty="0" err="1"/>
              <a:t>t</a:t>
            </a:r>
            <a:r>
              <a:rPr lang="en-US" dirty="0" err="1" smtClean="0"/>
              <a:t>hromboplastin</a:t>
            </a:r>
            <a:r>
              <a:rPr lang="en-US" dirty="0" smtClean="0"/>
              <a:t> </a:t>
            </a:r>
            <a:r>
              <a:rPr lang="en-US" dirty="0"/>
              <a:t>into the </a:t>
            </a:r>
            <a:r>
              <a:rPr lang="en-US" dirty="0" smtClean="0"/>
              <a:t>the mothers blood circulation when the placenta separates (Late Pregnancy Bleeding, 2007).</a:t>
            </a:r>
          </a:p>
          <a:p>
            <a:r>
              <a:rPr lang="en-US" dirty="0" smtClean="0"/>
              <a:t>Placental Abruption </a:t>
            </a:r>
            <a:r>
              <a:rPr lang="en-US" dirty="0"/>
              <a:t>is a major contributor to fetal </a:t>
            </a:r>
            <a:r>
              <a:rPr lang="en-US" u="sng" dirty="0"/>
              <a:t>and</a:t>
            </a:r>
            <a:r>
              <a:rPr lang="en-US" dirty="0"/>
              <a:t> maternal </a:t>
            </a:r>
            <a:r>
              <a:rPr lang="en-US" dirty="0" smtClean="0"/>
              <a:t>mortality (</a:t>
            </a:r>
            <a:r>
              <a:rPr lang="en-US" dirty="0"/>
              <a:t>Effects of intimate partner violence, 2010).</a:t>
            </a:r>
          </a:p>
          <a:p>
            <a:pPr lvl="1"/>
            <a:r>
              <a:rPr lang="en-US" dirty="0"/>
              <a:t>The high fetal mortality is usually caused by preterm delivery. Maternal outcomes caused by placental abruption include major blood loss, disseminated intravascular coagulopathy, and renal </a:t>
            </a:r>
            <a:r>
              <a:rPr lang="en-US" dirty="0" smtClean="0"/>
              <a:t>failure (</a:t>
            </a:r>
            <a:r>
              <a:rPr lang="en-US" dirty="0"/>
              <a:t>Effects of intimate partner violence, 2010).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Nursing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#1 nursing diagnoses that would be assigned to this patient would be </a:t>
            </a:r>
            <a:r>
              <a:rPr lang="en-US" b="1" dirty="0" smtClean="0"/>
              <a:t>Risk for Deficient Fluid Volume </a:t>
            </a:r>
            <a:r>
              <a:rPr lang="en-US" dirty="0" smtClean="0"/>
              <a:t>related to </a:t>
            </a:r>
            <a:r>
              <a:rPr lang="en-US" dirty="0" err="1" smtClean="0"/>
              <a:t>hypovolemia</a:t>
            </a:r>
            <a:r>
              <a:rPr lang="en-US" dirty="0" smtClean="0"/>
              <a:t> secondary to excessive blood loss.</a:t>
            </a:r>
          </a:p>
          <a:p>
            <a:r>
              <a:rPr lang="en-US" dirty="0" smtClean="0"/>
              <a:t>The #2 nursing diagnoses that would be assigned to this patient would be </a:t>
            </a:r>
            <a:r>
              <a:rPr lang="en-US" b="1" dirty="0" smtClean="0"/>
              <a:t>Ineffective Peripheral Tissue Perfusion</a:t>
            </a:r>
            <a:r>
              <a:rPr lang="en-US" dirty="0" smtClean="0"/>
              <a:t> related to blood loss secondary to uterine </a:t>
            </a:r>
            <a:r>
              <a:rPr lang="en-US" dirty="0" err="1" smtClean="0"/>
              <a:t>atony</a:t>
            </a:r>
            <a:r>
              <a:rPr lang="en-US" dirty="0" smtClean="0"/>
              <a:t> following 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Nursing Interventions for Risk for Deficient Fluid Volume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1232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Weigh pads and </a:t>
            </a:r>
            <a:r>
              <a:rPr lang="en-US" dirty="0" err="1" smtClean="0"/>
              <a:t>chux</a:t>
            </a:r>
            <a:r>
              <a:rPr lang="en-US" dirty="0" smtClean="0"/>
              <a:t>, this will help determine the woman's amount of blood loss.</a:t>
            </a:r>
          </a:p>
          <a:p>
            <a:r>
              <a:rPr lang="en-US" dirty="0" smtClean="0"/>
              <a:t>Monitor urinary output hour and measure urine specific gravity, to assess for dehydration.</a:t>
            </a:r>
          </a:p>
          <a:p>
            <a:r>
              <a:rPr lang="en-US" dirty="0" smtClean="0"/>
              <a:t>Assess mental status of patient, to ensure there is no excessive blood loss causing confusion.</a:t>
            </a:r>
          </a:p>
          <a:p>
            <a:r>
              <a:rPr lang="en-US" dirty="0" smtClean="0"/>
              <a:t>Palpate bilateral peripheral pulses, skin color and temperature to help determine signs of hypovolemic shock.</a:t>
            </a:r>
          </a:p>
          <a:p>
            <a:pPr marL="0" indent="0">
              <a:buNone/>
            </a:pPr>
            <a:r>
              <a:rPr lang="en-US" sz="1700" dirty="0"/>
              <a:t>(Davidson, M., </a:t>
            </a:r>
            <a:r>
              <a:rPr lang="en-US" sz="1700" dirty="0" err="1"/>
              <a:t>Ladewig</a:t>
            </a:r>
            <a:r>
              <a:rPr lang="en-US" sz="1700" dirty="0"/>
              <a:t>, P. &amp; London, M., 2012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5352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Nursing Interventions for Ineffective Peripheral tissue Perfusion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072468"/>
          </a:xfrm>
        </p:spPr>
        <p:txBody>
          <a:bodyPr>
            <a:normAutofit/>
          </a:bodyPr>
          <a:lstStyle/>
          <a:p>
            <a:r>
              <a:rPr lang="en-US" dirty="0" smtClean="0"/>
              <a:t>Assess maternal vital signs to determine if an episode of bleeding has occurred.</a:t>
            </a:r>
          </a:p>
          <a:p>
            <a:r>
              <a:rPr lang="en-US" dirty="0" smtClean="0"/>
              <a:t>Monitor fetal heart tones to detect signs of fetal hypoxia.</a:t>
            </a:r>
          </a:p>
          <a:p>
            <a:r>
              <a:rPr lang="en-US" dirty="0" smtClean="0"/>
              <a:t>Assess fundal height to determine an approximate gestational age.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(Davidson, M., </a:t>
            </a:r>
            <a:r>
              <a:rPr lang="en-US" sz="1600" dirty="0" err="1" smtClean="0"/>
              <a:t>Ladewig</a:t>
            </a:r>
            <a:r>
              <a:rPr lang="en-US" sz="1600" dirty="0" smtClean="0"/>
              <a:t>, P. &amp; London, M., 2012)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6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hop.edu/export/system/galleries/images/hospital/conditions/bleeding-in-pregnancy-placenta-previa-placental-abruption-14212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73" y="1570063"/>
            <a:ext cx="3994041" cy="4165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chop.edu/export/system/galleries/images/hospital/conditions/bleeding-in-pregnancy-placenta-previa-placental-abruption-14210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49" y="1570063"/>
            <a:ext cx="3693321" cy="41654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8882" y="823119"/>
            <a:ext cx="686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Concealed Bleeding and Visible Bleeding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9373" y="5791897"/>
            <a:ext cx="7881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http://www.chop.edu/healthinfo/bleeding-in-pregnancy-placenta-previa-placental-abruption.html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01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315</TotalTime>
  <Words>870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Folio</vt:lpstr>
      <vt:lpstr>Placental Abruption </vt:lpstr>
      <vt:lpstr>Introduction</vt:lpstr>
      <vt:lpstr>Etiology</vt:lpstr>
      <vt:lpstr>Treatment</vt:lpstr>
      <vt:lpstr>Consequences of Complication</vt:lpstr>
      <vt:lpstr>Nursing Diagnoses</vt:lpstr>
      <vt:lpstr>Nursing Interventions for Risk for Deficient Fluid Volume</vt:lpstr>
      <vt:lpstr>Nursing Interventions for Ineffective Peripheral tissue Perfusion</vt:lpstr>
      <vt:lpstr>PowerPoint Presentation</vt:lpstr>
      <vt:lpstr>PowerPoint Presentation</vt:lpstr>
      <vt:lpstr>PowerPoint Presentation</vt:lpstr>
      <vt:lpstr>Conclusion</vt:lpstr>
      <vt:lpstr>References</vt:lpstr>
    </vt:vector>
  </TitlesOfParts>
  <Company>All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Placental Abruption </dc:title>
  <dc:creator>Jessica Key</dc:creator>
  <cp:lastModifiedBy>Jessica Key</cp:lastModifiedBy>
  <cp:revision>27</cp:revision>
  <dcterms:created xsi:type="dcterms:W3CDTF">2013-03-17T04:55:26Z</dcterms:created>
  <dcterms:modified xsi:type="dcterms:W3CDTF">2013-03-17T20:17:17Z</dcterms:modified>
</cp:coreProperties>
</file>