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1837" autoAdjust="0"/>
  </p:normalViewPr>
  <p:slideViewPr>
    <p:cSldViewPr>
      <p:cViewPr varScale="1">
        <p:scale>
          <a:sx n="69" d="100"/>
          <a:sy n="69" d="100"/>
        </p:scale>
        <p:origin x="-220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“All the participants were assured that they would be given the same standard of care whether they participated in the study or not”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a:t>
            </a:r>
            <a:r>
              <a:rPr lang="en-US" baseline="0" dirty="0" err="1" smtClean="0"/>
              <a:t>Windle</a:t>
            </a:r>
            <a:r>
              <a:rPr lang="en-US" baseline="0" dirty="0" smtClean="0"/>
              <a:t>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a:t>
            </a:r>
            <a:r>
              <a:rPr lang="en-US" baseline="0" dirty="0" err="1" smtClean="0"/>
              <a:t>Windle</a:t>
            </a:r>
            <a:r>
              <a:rPr lang="en-US" baseline="0" dirty="0" smtClean="0"/>
              <a:t> et al., “Patients were asked to quantify their pain/discomfort level after the </a:t>
            </a:r>
            <a:r>
              <a:rPr lang="en-US" baseline="0" dirty="0" err="1" smtClean="0"/>
              <a:t>intradermal</a:t>
            </a:r>
            <a:r>
              <a:rPr lang="en-US" baseline="0" dirty="0" smtClean="0"/>
              <a:t>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a:t>
            </a:r>
            <a:r>
              <a:rPr lang="en-US" baseline="0" dirty="0" err="1" smtClean="0"/>
              <a:t>Windle</a:t>
            </a:r>
            <a:r>
              <a:rPr lang="en-US" baseline="0" dirty="0" smtClean="0"/>
              <a:t>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t>9/23/2011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t>9/23/2011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t>9/23/2011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t>9/23/2011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t>9/23/2011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t>9/23/2011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t>9/23/2011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p:txBody>
          <a:bodyPr>
            <a:normAutofit/>
          </a:bodyPr>
          <a:lstStyle/>
          <a:p>
            <a:pPr algn="ctr">
              <a:buNone/>
            </a:pPr>
            <a:endParaRPr lang="en-US" dirty="0" smtClean="0"/>
          </a:p>
          <a:p>
            <a:pPr algn="ctr"/>
            <a:r>
              <a:rPr lang="en-US" sz="2800" dirty="0" smtClean="0"/>
              <a:t>Obtaining Informed consent</a:t>
            </a:r>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endParaRPr lang="en-US" sz="2800" dirty="0" smtClean="0"/>
          </a:p>
          <a:p>
            <a:pPr lvl="6"/>
            <a:endParaRPr lang="en-US" sz="2800" dirty="0" smtClean="0"/>
          </a:p>
          <a:p>
            <a:pPr algn="ctr"/>
            <a:r>
              <a:rPr lang="en-US" sz="2800" dirty="0" smtClean="0"/>
              <a:t>Institutional </a:t>
            </a:r>
            <a:r>
              <a:rPr lang="en-US" sz="2800" dirty="0" smtClean="0"/>
              <a:t>Review Board (IRB)</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endParaRPr lang="en-US" sz="4000" dirty="0" smtClean="0"/>
          </a:p>
          <a:p>
            <a:pPr algn="ctr"/>
            <a:r>
              <a:rPr lang="en-US" sz="4000" dirty="0" smtClean="0"/>
              <a:t>Quantitative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a:t>
            </a:r>
            <a:r>
              <a:rPr lang="en-US" sz="3600" dirty="0" smtClean="0"/>
              <a:t>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1</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2</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3</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4</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Maria 5</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Maria 6</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7</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8</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89</TotalTime>
  <Words>1019</Words>
  <Application>Microsoft Office PowerPoint</Application>
  <PresentationFormat>On-screen Show (4:3)</PresentationFormat>
  <Paragraphs>58</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Slide 1</vt:lpstr>
      <vt:lpstr>Bree 1</vt:lpstr>
      <vt:lpstr>Bree 2</vt:lpstr>
      <vt:lpstr>Britt 3</vt:lpstr>
      <vt:lpstr>Britt 4</vt:lpstr>
      <vt:lpstr>Maria 5</vt:lpstr>
      <vt:lpstr>Maria 6</vt:lpstr>
      <vt:lpstr>Alli 7</vt:lpstr>
      <vt:lpstr>Alli 8</vt:lpstr>
      <vt:lpstr>Informed Consent</vt:lpstr>
      <vt:lpstr>Research Methodologies</vt:lpstr>
      <vt:lpstr>Research Methodologies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29</cp:revision>
  <dcterms:created xsi:type="dcterms:W3CDTF">2011-09-23T17:30:37Z</dcterms:created>
  <dcterms:modified xsi:type="dcterms:W3CDTF">2011-09-23T18:59:57Z</dcterms:modified>
</cp:coreProperties>
</file>