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3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FD3C69-917D-4D67-A71C-4C181BF1A95E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DA91C-B8F5-4D7C-AE25-C40222249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639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DA91C-B8F5-4D7C-AE25-C40222249B7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29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3DEE-C37F-41EB-8E78-ACB68A9847BC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B00E-6180-4973-8667-50D72BD05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581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3DEE-C37F-41EB-8E78-ACB68A9847BC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B00E-6180-4973-8667-50D72BD05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74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3DEE-C37F-41EB-8E78-ACB68A9847BC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B00E-6180-4973-8667-50D72BD05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137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3DEE-C37F-41EB-8E78-ACB68A9847BC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B00E-6180-4973-8667-50D72BD05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807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3DEE-C37F-41EB-8E78-ACB68A9847BC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B00E-6180-4973-8667-50D72BD05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69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3DEE-C37F-41EB-8E78-ACB68A9847BC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B00E-6180-4973-8667-50D72BD05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093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3DEE-C37F-41EB-8E78-ACB68A9847BC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B00E-6180-4973-8667-50D72BD05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30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3DEE-C37F-41EB-8E78-ACB68A9847BC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B00E-6180-4973-8667-50D72BD05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317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3DEE-C37F-41EB-8E78-ACB68A9847BC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B00E-6180-4973-8667-50D72BD05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623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3DEE-C37F-41EB-8E78-ACB68A9847BC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B00E-6180-4973-8667-50D72BD05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778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B3DEE-C37F-41EB-8E78-ACB68A9847BC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B00E-6180-4973-8667-50D72BD05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645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B3DEE-C37F-41EB-8E78-ACB68A9847BC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5B00E-6180-4973-8667-50D72BD05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0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6350" y="2198132"/>
            <a:ext cx="6591300" cy="150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4" name="Rectangle 2053"/>
          <p:cNvSpPr/>
          <p:nvPr/>
        </p:nvSpPr>
        <p:spPr>
          <a:xfrm>
            <a:off x="1143000" y="1828800"/>
            <a:ext cx="43904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Nurse Visits Per Student by Race and Poverty</a:t>
            </a:r>
          </a:p>
        </p:txBody>
      </p:sp>
      <p:pic>
        <p:nvPicPr>
          <p:cNvPr id="2078" name="Picture 30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084887"/>
            <a:ext cx="6554363" cy="2217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6" name="Rectangle 2055"/>
          <p:cNvSpPr/>
          <p:nvPr/>
        </p:nvSpPr>
        <p:spPr>
          <a:xfrm>
            <a:off x="914400" y="3881194"/>
            <a:ext cx="29695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School Nurse Visits by Reason</a:t>
            </a:r>
          </a:p>
        </p:txBody>
      </p:sp>
    </p:spTree>
    <p:extLst>
      <p:ext uri="{BB962C8B-B14F-4D97-AF65-F5344CB8AC3E}">
        <p14:creationId xmlns:p14="http://schemas.microsoft.com/office/powerpoint/2010/main" val="2111126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SNED-used by school nurses to document patient visits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Demographics-both race and ethnicity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Poverty-free or reduced price lunches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Individual numbers were scrambled to maintain </a:t>
            </a:r>
            <a:r>
              <a:rPr lang="en-US" dirty="0" err="1" smtClean="0"/>
              <a:t>anonimity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3672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processed in Microsoft Access 2000</a:t>
            </a:r>
          </a:p>
          <a:p>
            <a:endParaRPr lang="en-US" dirty="0" smtClean="0"/>
          </a:p>
          <a:p>
            <a:r>
              <a:rPr lang="en-US" dirty="0" smtClean="0"/>
              <a:t>Cross-analysis of frequency and types of visits</a:t>
            </a:r>
          </a:p>
          <a:p>
            <a:endParaRPr lang="en-US" dirty="0" smtClean="0"/>
          </a:p>
          <a:p>
            <a:r>
              <a:rPr lang="en-US" dirty="0" smtClean="0"/>
              <a:t>Analyzed single aggregate ethnic groups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Comparative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149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Future </a:t>
            </a:r>
            <a:r>
              <a:rPr lang="en-US" dirty="0" err="1" smtClean="0"/>
              <a:t>research,Limitations</a:t>
            </a:r>
            <a:r>
              <a:rPr lang="en-US" dirty="0" smtClean="0"/>
              <a:t> and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Future research should focus on comparing these kids with kids who did not use the school nurse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Implication-Determining why and who uses school nurses is important in making sound economical public health decisions </a:t>
            </a:r>
          </a:p>
          <a:p>
            <a:endParaRPr lang="en-US" dirty="0" smtClean="0"/>
          </a:p>
          <a:p>
            <a:r>
              <a:rPr lang="en-US" dirty="0" smtClean="0"/>
              <a:t>Limitations</a:t>
            </a:r>
          </a:p>
          <a:p>
            <a:pPr lvl="1"/>
            <a:r>
              <a:rPr lang="en-US" dirty="0" smtClean="0"/>
              <a:t>Some sub-ethnic groups were not well represented which may limit generalization to general public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10560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115</Words>
  <Application>Microsoft Office PowerPoint</Application>
  <PresentationFormat>On-screen Show (4:3)</PresentationFormat>
  <Paragraphs>27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Results</vt:lpstr>
      <vt:lpstr>Data Collection</vt:lpstr>
      <vt:lpstr>Data Analysis</vt:lpstr>
      <vt:lpstr>Future research,Limitations and Implications</vt:lpstr>
    </vt:vector>
  </TitlesOfParts>
  <Company>Parkland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R201-07</dc:creator>
  <cp:lastModifiedBy>R201-07</cp:lastModifiedBy>
  <cp:revision>25</cp:revision>
  <dcterms:created xsi:type="dcterms:W3CDTF">2012-07-18T15:56:23Z</dcterms:created>
  <dcterms:modified xsi:type="dcterms:W3CDTF">2012-07-18T16:49:21Z</dcterms:modified>
</cp:coreProperties>
</file>