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57" r:id="rId6"/>
    <p:sldId id="258" r:id="rId7"/>
    <p:sldId id="259" r:id="rId8"/>
    <p:sldId id="26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4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t>11/13/2011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t>11/13/2011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t>11/13/2011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t>11/13/2011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t>11/13/2011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t>11/13/2011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t>11/13/2011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t>11/13/2011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t>11/13/2011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t>11/13/2011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t>11/13/2011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0A29C0F-37FF-4792-A682-6FFA11561AD0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0F7AB72-B29B-4662-85D5-5A777BE3B3B0}" type="datetimeFigureOut">
              <a:rPr lang="en-US" smtClean="0"/>
              <a:t>11/13/2011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0A29C0F-37FF-4792-A682-6FFA11561AD0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828800"/>
            <a:ext cx="8915400" cy="3380936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Terri </a:t>
            </a:r>
            <a:r>
              <a:rPr lang="en-US" dirty="0" err="1" smtClean="0"/>
              <a:t>Schiavo</a:t>
            </a:r>
            <a:r>
              <a:rPr lang="en-US" dirty="0" smtClean="0"/>
              <a:t>: Parent’s Perspective</a:t>
            </a:r>
          </a:p>
          <a:p>
            <a:pPr algn="ctr"/>
            <a:r>
              <a:rPr lang="en-US" dirty="0" smtClean="0"/>
              <a:t>Alicia </a:t>
            </a:r>
            <a:r>
              <a:rPr lang="en-US" dirty="0" err="1" smtClean="0"/>
              <a:t>Northen</a:t>
            </a:r>
            <a:r>
              <a:rPr lang="en-US" dirty="0" smtClean="0"/>
              <a:t>, </a:t>
            </a:r>
            <a:r>
              <a:rPr lang="en-US" dirty="0" err="1" smtClean="0"/>
              <a:t>Tenika</a:t>
            </a:r>
            <a:r>
              <a:rPr lang="en-US" dirty="0" smtClean="0"/>
              <a:t> </a:t>
            </a:r>
            <a:r>
              <a:rPr lang="en-US" dirty="0" err="1" smtClean="0"/>
              <a:t>McMillian</a:t>
            </a:r>
            <a:r>
              <a:rPr lang="en-US" dirty="0" smtClean="0"/>
              <a:t>, Sheila Roth, Lori Turner</a:t>
            </a:r>
            <a:endParaRPr lang="en-US" dirty="0" smtClean="0"/>
          </a:p>
          <a:p>
            <a:pPr algn="ctr"/>
            <a:r>
              <a:rPr lang="en-US" dirty="0" smtClean="0"/>
              <a:t>Lakeview College of Nursing</a:t>
            </a:r>
          </a:p>
          <a:p>
            <a:pPr algn="ctr"/>
            <a:r>
              <a:rPr lang="en-US" dirty="0" smtClean="0"/>
              <a:t>RN407</a:t>
            </a:r>
          </a:p>
          <a:p>
            <a:pPr algn="ctr"/>
            <a:r>
              <a:rPr lang="en-US" dirty="0" smtClean="0"/>
              <a:t>November 16, </a:t>
            </a:r>
            <a:r>
              <a:rPr lang="en-US" dirty="0" smtClean="0"/>
              <a:t>2011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i="1" dirty="0" smtClean="0"/>
              <a:t>Theresa </a:t>
            </a:r>
            <a:r>
              <a:rPr lang="en-US" i="1" dirty="0" smtClean="0"/>
              <a:t>Marie </a:t>
            </a:r>
            <a:r>
              <a:rPr lang="en-US" i="1" dirty="0" err="1" smtClean="0"/>
              <a:t>Schiavo</a:t>
            </a:r>
            <a:r>
              <a:rPr lang="en-US" i="1" dirty="0" smtClean="0"/>
              <a:t>,</a:t>
            </a:r>
          </a:p>
          <a:p>
            <a:r>
              <a:rPr lang="en-US" dirty="0" smtClean="0"/>
              <a:t>commonly known as </a:t>
            </a:r>
            <a:r>
              <a:rPr lang="en-US" dirty="0" smtClean="0"/>
              <a:t>Terri</a:t>
            </a:r>
          </a:p>
          <a:p>
            <a:r>
              <a:rPr lang="en-US" dirty="0" smtClean="0"/>
              <a:t>born </a:t>
            </a:r>
            <a:r>
              <a:rPr lang="en-US" dirty="0" smtClean="0"/>
              <a:t>on </a:t>
            </a:r>
            <a:r>
              <a:rPr lang="en-US" dirty="0" smtClean="0"/>
              <a:t>December 3</a:t>
            </a:r>
            <a:r>
              <a:rPr lang="en-US" dirty="0" smtClean="0"/>
              <a:t>, </a:t>
            </a:r>
            <a:r>
              <a:rPr lang="en-US" dirty="0" smtClean="0"/>
              <a:t>1963</a:t>
            </a:r>
          </a:p>
          <a:p>
            <a:r>
              <a:rPr lang="en-US" dirty="0" smtClean="0"/>
              <a:t>raised </a:t>
            </a:r>
            <a:r>
              <a:rPr lang="en-US" dirty="0" smtClean="0"/>
              <a:t>outside of </a:t>
            </a:r>
            <a:r>
              <a:rPr lang="en-US" dirty="0" smtClean="0"/>
              <a:t>Philadelphia, Pennsylvania </a:t>
            </a:r>
          </a:p>
          <a:p>
            <a:r>
              <a:rPr lang="en-US" dirty="0" smtClean="0"/>
              <a:t>struggled with obesity childhood </a:t>
            </a:r>
            <a:r>
              <a:rPr lang="en-US" dirty="0" smtClean="0"/>
              <a:t>and adolescence,</a:t>
            </a:r>
          </a:p>
          <a:p>
            <a:r>
              <a:rPr lang="en-US" dirty="0" smtClean="0"/>
              <a:t>weighed </a:t>
            </a:r>
            <a:r>
              <a:rPr lang="en-US" dirty="0" smtClean="0"/>
              <a:t>250 </a:t>
            </a:r>
            <a:r>
              <a:rPr lang="en-US" dirty="0" smtClean="0"/>
              <a:t>pounds </a:t>
            </a:r>
            <a:r>
              <a:rPr lang="en-US" dirty="0" smtClean="0"/>
              <a:t>5 feet 3 inches </a:t>
            </a:r>
            <a:r>
              <a:rPr lang="en-US" dirty="0" smtClean="0"/>
              <a:t>tall- 1981 senior </a:t>
            </a:r>
            <a:r>
              <a:rPr lang="en-US" dirty="0" smtClean="0"/>
              <a:t>year </a:t>
            </a:r>
            <a:endParaRPr lang="en-US" dirty="0" smtClean="0"/>
          </a:p>
          <a:p>
            <a:r>
              <a:rPr lang="en-US" dirty="0" smtClean="0"/>
              <a:t>Catholic </a:t>
            </a:r>
            <a:r>
              <a:rPr lang="en-US" dirty="0" smtClean="0"/>
              <a:t>high </a:t>
            </a:r>
            <a:r>
              <a:rPr lang="en-US" dirty="0" smtClean="0"/>
              <a:t>school</a:t>
            </a:r>
            <a:endParaRPr lang="en-US" dirty="0" smtClean="0"/>
          </a:p>
          <a:p>
            <a:r>
              <a:rPr lang="en-US" dirty="0" smtClean="0"/>
              <a:t>After </a:t>
            </a:r>
            <a:r>
              <a:rPr lang="en-US" dirty="0" smtClean="0"/>
              <a:t>losing</a:t>
            </a:r>
          </a:p>
          <a:p>
            <a:r>
              <a:rPr lang="en-US" dirty="0" smtClean="0"/>
              <a:t>Lost </a:t>
            </a:r>
            <a:r>
              <a:rPr lang="en-US" dirty="0" smtClean="0"/>
              <a:t>100 pounds on a </a:t>
            </a:r>
            <a:r>
              <a:rPr lang="en-US" dirty="0" err="1" smtClean="0"/>
              <a:t>NutriSystem</a:t>
            </a:r>
            <a:r>
              <a:rPr lang="en-US" dirty="0" smtClean="0"/>
              <a:t> diet </a:t>
            </a:r>
            <a:endParaRPr lang="en-US" dirty="0" smtClean="0"/>
          </a:p>
          <a:p>
            <a:r>
              <a:rPr lang="en-US" dirty="0" smtClean="0"/>
              <a:t>Married Michael </a:t>
            </a:r>
            <a:r>
              <a:rPr lang="en-US" dirty="0" err="1" smtClean="0"/>
              <a:t>Schiavo</a:t>
            </a:r>
            <a:r>
              <a:rPr lang="en-US" dirty="0" smtClean="0"/>
              <a:t> November </a:t>
            </a:r>
            <a:r>
              <a:rPr lang="en-US" dirty="0" smtClean="0"/>
              <a:t>3, </a:t>
            </a:r>
            <a:r>
              <a:rPr lang="en-US" dirty="0" smtClean="0"/>
              <a:t>1984</a:t>
            </a:r>
          </a:p>
          <a:p>
            <a:r>
              <a:rPr lang="en-US" dirty="0" smtClean="0"/>
              <a:t>happily married by most </a:t>
            </a:r>
            <a:r>
              <a:rPr lang="en-US" dirty="0" smtClean="0"/>
              <a:t>court documents </a:t>
            </a:r>
            <a:endParaRPr lang="en-US" dirty="0" smtClean="0"/>
          </a:p>
          <a:p>
            <a:r>
              <a:rPr lang="en-US" dirty="0" smtClean="0"/>
              <a:t>S</a:t>
            </a:r>
            <a:r>
              <a:rPr lang="en-US" dirty="0" smtClean="0"/>
              <a:t>ome accounts allege marital </a:t>
            </a:r>
            <a:r>
              <a:rPr lang="en-US" dirty="0" smtClean="0"/>
              <a:t>discord </a:t>
            </a:r>
            <a:r>
              <a:rPr lang="en-US" dirty="0" smtClean="0"/>
              <a:t>before her collapse</a:t>
            </a:r>
          </a:p>
          <a:p>
            <a:r>
              <a:rPr lang="en-US" dirty="0" smtClean="0"/>
              <a:t>Infertility treatment</a:t>
            </a:r>
            <a:endParaRPr lang="en-US" dirty="0" smtClean="0"/>
          </a:p>
          <a:p>
            <a:r>
              <a:rPr lang="en-US" dirty="0" smtClean="0"/>
              <a:t>Lost an additional 40 </a:t>
            </a:r>
            <a:r>
              <a:rPr lang="en-US" dirty="0" smtClean="0"/>
              <a:t>pounds during </a:t>
            </a:r>
            <a:r>
              <a:rPr lang="en-US" dirty="0" smtClean="0"/>
              <a:t>treatment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Chronological Facts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905000"/>
            <a:ext cx="4040188" cy="445532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February </a:t>
            </a:r>
            <a:r>
              <a:rPr lang="en-US" dirty="0" smtClean="0"/>
              <a:t>25, 1990, </a:t>
            </a:r>
            <a:r>
              <a:rPr lang="en-US" dirty="0" smtClean="0"/>
              <a:t>a </a:t>
            </a:r>
            <a:r>
              <a:rPr lang="en-US" dirty="0" smtClean="0"/>
              <a:t>cardiac arrest at home </a:t>
            </a:r>
            <a:r>
              <a:rPr lang="en-US" dirty="0" smtClean="0"/>
              <a:t>5:30 am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smtClean="0"/>
              <a:t>cardiac </a:t>
            </a:r>
            <a:r>
              <a:rPr lang="en-US" dirty="0" err="1" smtClean="0"/>
              <a:t>arrthymia</a:t>
            </a:r>
            <a:r>
              <a:rPr lang="en-US" dirty="0" smtClean="0"/>
              <a:t> arising from </a:t>
            </a:r>
            <a:r>
              <a:rPr lang="en-US" dirty="0" err="1" smtClean="0"/>
              <a:t>hypokalemia</a:t>
            </a:r>
            <a:endParaRPr lang="en-US" dirty="0" smtClean="0"/>
          </a:p>
          <a:p>
            <a:r>
              <a:rPr lang="en-US" dirty="0" smtClean="0"/>
              <a:t>Reports state there is possibility from </a:t>
            </a:r>
            <a:r>
              <a:rPr lang="en-US" dirty="0" smtClean="0"/>
              <a:t>administration of </a:t>
            </a:r>
            <a:r>
              <a:rPr lang="en-US" dirty="0" smtClean="0"/>
              <a:t>epinephrine during resuscitation</a:t>
            </a:r>
          </a:p>
          <a:p>
            <a:r>
              <a:rPr lang="en-US" dirty="0" smtClean="0"/>
              <a:t>June 18, 1990, the Circuit Court of the </a:t>
            </a:r>
            <a:r>
              <a:rPr lang="en-US" dirty="0" smtClean="0"/>
              <a:t>Sixth Judicial </a:t>
            </a:r>
            <a:r>
              <a:rPr lang="en-US" dirty="0" smtClean="0"/>
              <a:t>Court of Florida appointed Michael </a:t>
            </a:r>
            <a:r>
              <a:rPr lang="en-US" dirty="0" err="1" smtClean="0"/>
              <a:t>Schiavo</a:t>
            </a:r>
            <a:r>
              <a:rPr lang="en-US" dirty="0" smtClean="0"/>
              <a:t> legal guardian</a:t>
            </a:r>
            <a:endParaRPr lang="en-US" dirty="0" smtClean="0"/>
          </a:p>
          <a:p>
            <a:r>
              <a:rPr lang="en-US" dirty="0" smtClean="0"/>
              <a:t>Determined incapacitated due </a:t>
            </a:r>
            <a:r>
              <a:rPr lang="en-US" dirty="0" smtClean="0"/>
              <a:t>to coma and anoxic </a:t>
            </a:r>
            <a:r>
              <a:rPr lang="en-US" dirty="0" smtClean="0"/>
              <a:t>encephalopathy</a:t>
            </a:r>
            <a:endParaRPr lang="en-US" dirty="0" smtClean="0"/>
          </a:p>
          <a:p>
            <a:r>
              <a:rPr lang="en-US" dirty="0" smtClean="0"/>
              <a:t> For 3 years, Terri continued to receive rehab in skilled nursing facilities</a:t>
            </a:r>
            <a:endParaRPr lang="en-US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05000"/>
            <a:ext cx="4041775" cy="445532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During this time, </a:t>
            </a:r>
            <a:r>
              <a:rPr lang="en-US" dirty="0" err="1" smtClean="0"/>
              <a:t>Schindlers</a:t>
            </a:r>
            <a:r>
              <a:rPr lang="en-US" dirty="0" smtClean="0"/>
              <a:t> </a:t>
            </a:r>
            <a:r>
              <a:rPr lang="en-US" dirty="0" smtClean="0"/>
              <a:t>enjoyed an “amicable” </a:t>
            </a:r>
            <a:r>
              <a:rPr lang="en-US" dirty="0" smtClean="0"/>
              <a:t>relationship with </a:t>
            </a:r>
            <a:r>
              <a:rPr lang="en-US" dirty="0" smtClean="0"/>
              <a:t>Michael </a:t>
            </a:r>
            <a:r>
              <a:rPr lang="en-US" dirty="0" err="1" smtClean="0"/>
              <a:t>Schiavo</a:t>
            </a:r>
            <a:endParaRPr lang="en-US" dirty="0" smtClean="0"/>
          </a:p>
          <a:p>
            <a:r>
              <a:rPr lang="en-US" dirty="0" smtClean="0"/>
              <a:t>January 1993, </a:t>
            </a:r>
            <a:r>
              <a:rPr lang="en-US" dirty="0" smtClean="0"/>
              <a:t>settled </a:t>
            </a:r>
            <a:r>
              <a:rPr lang="en-US" dirty="0" smtClean="0"/>
              <a:t>a </a:t>
            </a:r>
            <a:r>
              <a:rPr lang="en-US" dirty="0" smtClean="0"/>
              <a:t>malpractice case against obstetrician for </a:t>
            </a:r>
            <a:r>
              <a:rPr lang="en-US" dirty="0" smtClean="0"/>
              <a:t>failure to diagnose </a:t>
            </a:r>
            <a:r>
              <a:rPr lang="en-US" dirty="0" smtClean="0"/>
              <a:t>eating </a:t>
            </a:r>
            <a:r>
              <a:rPr lang="en-US" dirty="0" smtClean="0"/>
              <a:t>disorder </a:t>
            </a:r>
            <a:endParaRPr lang="en-US" dirty="0" smtClean="0"/>
          </a:p>
          <a:p>
            <a:r>
              <a:rPr lang="en-US" dirty="0" smtClean="0"/>
              <a:t>Michael </a:t>
            </a:r>
            <a:r>
              <a:rPr lang="en-US" dirty="0" err="1" smtClean="0"/>
              <a:t>Schiavo</a:t>
            </a:r>
            <a:r>
              <a:rPr lang="en-US" dirty="0" smtClean="0"/>
              <a:t> received $750,000 </a:t>
            </a:r>
            <a:r>
              <a:rPr lang="en-US" dirty="0" smtClean="0"/>
              <a:t>in placed in </a:t>
            </a:r>
            <a:r>
              <a:rPr lang="en-US" dirty="0" smtClean="0"/>
              <a:t>a </a:t>
            </a:r>
            <a:r>
              <a:rPr lang="en-US" dirty="0" smtClean="0"/>
              <a:t>trust for </a:t>
            </a:r>
            <a:r>
              <a:rPr lang="en-US" dirty="0" smtClean="0"/>
              <a:t>Terri’s </a:t>
            </a:r>
            <a:r>
              <a:rPr lang="en-US" dirty="0" smtClean="0"/>
              <a:t>care</a:t>
            </a:r>
          </a:p>
          <a:p>
            <a:r>
              <a:rPr lang="en-US" dirty="0" smtClean="0"/>
              <a:t>Husband received </a:t>
            </a:r>
            <a:r>
              <a:rPr lang="en-US" dirty="0" smtClean="0"/>
              <a:t>$300,000 </a:t>
            </a:r>
            <a:r>
              <a:rPr lang="en-US" dirty="0" smtClean="0"/>
              <a:t>personally for losses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Chronological Facts-</a:t>
            </a:r>
            <a:r>
              <a:rPr lang="en-US" dirty="0" err="1" smtClean="0"/>
              <a:t>con’t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981200"/>
            <a:ext cx="4040188" cy="4379120"/>
          </a:xfrm>
        </p:spPr>
        <p:txBody>
          <a:bodyPr>
            <a:noAutofit/>
          </a:bodyPr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February 1993, after the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malpractice  suit,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Schindlers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challenged Michael’s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guardianship for the first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time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court designated John H.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Pecarek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an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attorney from Tampa, as Terri’s Guardian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Ad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Litem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Early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1994, Michael’s attitude about Terri’s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prognosis began to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change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Transferred to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an extended care facility in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Largo, Florida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Terri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developed a urinary tract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infection, and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Michael changed her code status to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do-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notresuscitate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(DNR)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xtended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care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facility’s staff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objected to this, Michael revoked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the DNR order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ransferred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Terri to a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different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ong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-term facility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On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March 1, 1994,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John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Pecarek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released his Guardian Ad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Litem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report, and it described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no inappropriate actions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by Michael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Two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more years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of litigation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then the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guardianship court dismissed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Schindlers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’ actions to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remove Michael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as Terri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Schiavo’s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guardian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Three years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later (7 years after her collapse) Michael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began to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plan legal action to withdraw Terri’s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life support</a:t>
            </a:r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1981200"/>
            <a:ext cx="4041775" cy="437912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May 1998, Michael </a:t>
            </a:r>
            <a:r>
              <a:rPr lang="en-US" dirty="0" smtClean="0"/>
              <a:t>submitted the first </a:t>
            </a:r>
            <a:r>
              <a:rPr lang="en-US" dirty="0" smtClean="0"/>
              <a:t>court petition to withdraw Terri’s life support.</a:t>
            </a:r>
          </a:p>
          <a:p>
            <a:r>
              <a:rPr lang="en-US" dirty="0" smtClean="0"/>
              <a:t>On </a:t>
            </a:r>
            <a:r>
              <a:rPr lang="en-US" dirty="0" smtClean="0"/>
              <a:t>June 11, 1998, the court appointed </a:t>
            </a:r>
            <a:r>
              <a:rPr lang="en-US" dirty="0" smtClean="0"/>
              <a:t>a new </a:t>
            </a:r>
            <a:r>
              <a:rPr lang="en-US" dirty="0" smtClean="0"/>
              <a:t>Guardian Ad </a:t>
            </a:r>
            <a:r>
              <a:rPr lang="en-US" dirty="0" err="1" smtClean="0"/>
              <a:t>Litem</a:t>
            </a:r>
            <a:r>
              <a:rPr lang="en-US" dirty="0" smtClean="0"/>
              <a:t>, Richard </a:t>
            </a:r>
            <a:r>
              <a:rPr lang="en-US" dirty="0" err="1" smtClean="0"/>
              <a:t>Pearse</a:t>
            </a:r>
            <a:endParaRPr lang="en-US" dirty="0" smtClean="0"/>
          </a:p>
          <a:p>
            <a:r>
              <a:rPr lang="en-US" dirty="0" smtClean="0"/>
              <a:t>On </a:t>
            </a:r>
            <a:r>
              <a:rPr lang="en-US" dirty="0" smtClean="0"/>
              <a:t>December </a:t>
            </a:r>
            <a:r>
              <a:rPr lang="en-US" dirty="0" smtClean="0"/>
              <a:t>29, 1998</a:t>
            </a:r>
            <a:r>
              <a:rPr lang="en-US" dirty="0" smtClean="0"/>
              <a:t>, </a:t>
            </a:r>
            <a:r>
              <a:rPr lang="en-US" dirty="0" err="1" smtClean="0"/>
              <a:t>Pearse</a:t>
            </a:r>
            <a:r>
              <a:rPr lang="en-US" dirty="0" smtClean="0"/>
              <a:t> released his report and </a:t>
            </a:r>
            <a:r>
              <a:rPr lang="en-US" dirty="0" smtClean="0"/>
              <a:t>confirmed persistent </a:t>
            </a:r>
            <a:r>
              <a:rPr lang="en-US" dirty="0" err="1" smtClean="0"/>
              <a:t>vege</a:t>
            </a:r>
            <a:endParaRPr lang="en-US" dirty="0" smtClean="0"/>
          </a:p>
          <a:p>
            <a:r>
              <a:rPr lang="en-US" dirty="0" err="1" smtClean="0"/>
              <a:t>Pearse</a:t>
            </a:r>
            <a:r>
              <a:rPr lang="en-US" dirty="0" smtClean="0"/>
              <a:t> recommended denial </a:t>
            </a:r>
            <a:r>
              <a:rPr lang="en-US" dirty="0" smtClean="0"/>
              <a:t>of Michael’s </a:t>
            </a:r>
            <a:r>
              <a:rPr lang="en-US" dirty="0" smtClean="0"/>
              <a:t>petition for </a:t>
            </a:r>
            <a:r>
              <a:rPr lang="en-US" dirty="0" smtClean="0"/>
              <a:t>withdrawal </a:t>
            </a:r>
            <a:r>
              <a:rPr lang="en-US" dirty="0" smtClean="0"/>
              <a:t>unless </a:t>
            </a:r>
            <a:r>
              <a:rPr lang="en-US" dirty="0" smtClean="0"/>
              <a:t>more evidence </a:t>
            </a:r>
            <a:r>
              <a:rPr lang="en-US" dirty="0" smtClean="0"/>
              <a:t>of </a:t>
            </a:r>
            <a:r>
              <a:rPr lang="en-US" dirty="0" smtClean="0"/>
              <a:t>Terri’s wishes</a:t>
            </a:r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856488"/>
          </a:xfrm>
        </p:spPr>
        <p:txBody>
          <a:bodyPr>
            <a:normAutofit fontScale="90000"/>
          </a:bodyPr>
          <a:lstStyle/>
          <a:p>
            <a:pPr lvl="0"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Key Elements of the Perspective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Ethical </a:t>
            </a:r>
            <a:r>
              <a:rPr lang="en-US" dirty="0" smtClean="0"/>
              <a:t>Principles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lvl="0"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Impact on Nursing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Future Impact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86</TotalTime>
  <Words>453</Words>
  <Application>Microsoft Office PowerPoint</Application>
  <PresentationFormat>On-screen Show (4:3)</PresentationFormat>
  <Paragraphs>51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Flow</vt:lpstr>
      <vt:lpstr>Slide 1</vt:lpstr>
      <vt:lpstr>Introduction</vt:lpstr>
      <vt:lpstr>Chronological Facts</vt:lpstr>
      <vt:lpstr>Chronological Facts-con’t</vt:lpstr>
      <vt:lpstr>  Key Elements of the Perspective</vt:lpstr>
      <vt:lpstr>         Ethical Principles</vt:lpstr>
      <vt:lpstr>     Impact on Nursing</vt:lpstr>
      <vt:lpstr>Future Impact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Alicia </dc:creator>
  <cp:lastModifiedBy>Alicia </cp:lastModifiedBy>
  <cp:revision>18</cp:revision>
  <dcterms:created xsi:type="dcterms:W3CDTF">2011-11-13T18:39:27Z</dcterms:created>
  <dcterms:modified xsi:type="dcterms:W3CDTF">2011-11-13T20:05:29Z</dcterms:modified>
</cp:coreProperties>
</file>