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sldIdLst>
    <p:sldId id="446" r:id="rId2"/>
    <p:sldId id="432" r:id="rId3"/>
    <p:sldId id="434" r:id="rId4"/>
    <p:sldId id="433" r:id="rId5"/>
    <p:sldId id="405" r:id="rId6"/>
    <p:sldId id="275" r:id="rId7"/>
    <p:sldId id="408" r:id="rId8"/>
    <p:sldId id="409" r:id="rId9"/>
    <p:sldId id="413" r:id="rId10"/>
    <p:sldId id="414" r:id="rId11"/>
    <p:sldId id="412" r:id="rId12"/>
    <p:sldId id="391" r:id="rId13"/>
    <p:sldId id="392" r:id="rId14"/>
    <p:sldId id="394" r:id="rId15"/>
    <p:sldId id="274" r:id="rId16"/>
    <p:sldId id="395" r:id="rId17"/>
    <p:sldId id="281" r:id="rId18"/>
    <p:sldId id="396" r:id="rId19"/>
    <p:sldId id="267" r:id="rId20"/>
    <p:sldId id="386" r:id="rId21"/>
    <p:sldId id="266" r:id="rId22"/>
    <p:sldId id="393" r:id="rId23"/>
    <p:sldId id="435" r:id="rId24"/>
    <p:sldId id="400" r:id="rId25"/>
    <p:sldId id="329" r:id="rId26"/>
    <p:sldId id="328" r:id="rId27"/>
    <p:sldId id="397" r:id="rId28"/>
    <p:sldId id="398" r:id="rId29"/>
    <p:sldId id="278" r:id="rId30"/>
    <p:sldId id="270" r:id="rId31"/>
    <p:sldId id="388" r:id="rId32"/>
    <p:sldId id="269" r:id="rId33"/>
    <p:sldId id="436" r:id="rId34"/>
    <p:sldId id="260" r:id="rId35"/>
    <p:sldId id="402" r:id="rId36"/>
    <p:sldId id="401" r:id="rId37"/>
    <p:sldId id="263" r:id="rId38"/>
    <p:sldId id="264" r:id="rId39"/>
    <p:sldId id="265" r:id="rId40"/>
    <p:sldId id="312" r:id="rId41"/>
    <p:sldId id="437" r:id="rId42"/>
    <p:sldId id="403" r:id="rId43"/>
    <p:sldId id="420" r:id="rId44"/>
    <p:sldId id="421" r:id="rId45"/>
    <p:sldId id="314" r:id="rId46"/>
    <p:sldId id="424" r:id="rId47"/>
    <p:sldId id="327" r:id="rId48"/>
    <p:sldId id="438" r:id="rId49"/>
    <p:sldId id="261" r:id="rId50"/>
    <p:sldId id="289" r:id="rId51"/>
    <p:sldId id="404" r:id="rId52"/>
    <p:sldId id="423" r:id="rId53"/>
    <p:sldId id="262" r:id="rId54"/>
    <p:sldId id="280" r:id="rId55"/>
    <p:sldId id="422" r:id="rId56"/>
    <p:sldId id="425" r:id="rId57"/>
    <p:sldId id="426" r:id="rId58"/>
    <p:sldId id="283" r:id="rId59"/>
    <p:sldId id="285" r:id="rId60"/>
    <p:sldId id="296" r:id="rId61"/>
    <p:sldId id="297" r:id="rId62"/>
    <p:sldId id="299" r:id="rId63"/>
    <p:sldId id="302" r:id="rId64"/>
    <p:sldId id="307" r:id="rId65"/>
    <p:sldId id="308" r:id="rId66"/>
    <p:sldId id="439" r:id="rId67"/>
    <p:sldId id="286" r:id="rId68"/>
    <p:sldId id="311" r:id="rId69"/>
    <p:sldId id="428" r:id="rId70"/>
    <p:sldId id="429" r:id="rId71"/>
    <p:sldId id="315" r:id="rId72"/>
    <p:sldId id="317" r:id="rId73"/>
    <p:sldId id="318" r:id="rId74"/>
    <p:sldId id="325" r:id="rId75"/>
    <p:sldId id="326" r:id="rId76"/>
    <p:sldId id="319" r:id="rId77"/>
    <p:sldId id="323" r:id="rId78"/>
    <p:sldId id="322" r:id="rId79"/>
    <p:sldId id="430" r:id="rId80"/>
    <p:sldId id="444" r:id="rId81"/>
    <p:sldId id="447" r:id="rId82"/>
    <p:sldId id="448" r:id="rId83"/>
    <p:sldId id="351" r:id="rId84"/>
    <p:sldId id="365" r:id="rId85"/>
    <p:sldId id="366" r:id="rId86"/>
    <p:sldId id="367" r:id="rId87"/>
    <p:sldId id="368" r:id="rId88"/>
    <p:sldId id="380" r:id="rId89"/>
    <p:sldId id="449" r:id="rId90"/>
    <p:sldId id="450" r:id="rId91"/>
    <p:sldId id="445" r:id="rId92"/>
    <p:sldId id="399" r:id="rId93"/>
    <p:sldId id="276" r:id="rId94"/>
    <p:sldId id="431" r:id="rId95"/>
    <p:sldId id="360" r:id="rId96"/>
    <p:sldId id="381" r:id="rId97"/>
    <p:sldId id="363" r:id="rId98"/>
    <p:sldId id="417" r:id="rId99"/>
    <p:sldId id="418" r:id="rId100"/>
    <p:sldId id="440" r:id="rId101"/>
    <p:sldId id="441" r:id="rId102"/>
    <p:sldId id="389" r:id="rId10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2020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2020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F1A55-5A86-44E6-9801-C9C48B5A59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16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6CCCE-92ED-4968-81F8-FD9718786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47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B0962-6C09-49C5-9B68-3CB406ADB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3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B4ADC-E3E4-4F3C-8A1B-960B752AB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452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5F59C-2B6A-44D1-9A57-93C1974CA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17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5DC43-AD8A-499E-A7FA-4132C2515B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57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4212B-9562-4953-B4D3-BE3A063D4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61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B802A-9D99-44F1-976F-658D79F469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19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C4758-F681-4822-8F6F-C57B84E95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69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A5278-2FE9-4D35-AD61-A274ECEEE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51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999E1-8FF3-41FA-958E-AE64672EA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56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1913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14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14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18 w 1722"/>
                <a:gd name="T1" fmla="*/ 64 h 66"/>
                <a:gd name="T2" fmla="*/ 1718 w 1722"/>
                <a:gd name="T3" fmla="*/ 58 h 66"/>
                <a:gd name="T4" fmla="*/ 0 w 1722"/>
                <a:gd name="T5" fmla="*/ 0 h 66"/>
                <a:gd name="T6" fmla="*/ 0 w 1722"/>
                <a:gd name="T7" fmla="*/ 46 h 66"/>
                <a:gd name="T8" fmla="*/ 1718 w 1722"/>
                <a:gd name="T9" fmla="*/ 64 h 66"/>
                <a:gd name="T10" fmla="*/ 1718 w 1722"/>
                <a:gd name="T11" fmla="*/ 64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4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3 w 975"/>
                <a:gd name="T1" fmla="*/ 48 h 101"/>
                <a:gd name="T2" fmla="*/ 97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3 w 975"/>
                <a:gd name="T9" fmla="*/ 48 h 101"/>
                <a:gd name="T10" fmla="*/ 97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3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37 w 2141"/>
                <a:gd name="T7" fmla="*/ 0 h 198"/>
                <a:gd name="T8" fmla="*/ 213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4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76 w 2517"/>
                <a:gd name="T1" fmla="*/ 276 h 276"/>
                <a:gd name="T2" fmla="*/ 2511 w 2517"/>
                <a:gd name="T3" fmla="*/ 204 h 276"/>
                <a:gd name="T4" fmla="*/ 2254 w 2517"/>
                <a:gd name="T5" fmla="*/ 0 h 276"/>
                <a:gd name="T6" fmla="*/ 0 w 2517"/>
                <a:gd name="T7" fmla="*/ 276 h 276"/>
                <a:gd name="T8" fmla="*/ 2176 w 2517"/>
                <a:gd name="T9" fmla="*/ 276 h 276"/>
                <a:gd name="T10" fmla="*/ 2176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4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7 w 729"/>
                <a:gd name="T7" fmla="*/ 240 h 240"/>
                <a:gd name="T8" fmla="*/ 72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7 w 729"/>
                <a:gd name="T1" fmla="*/ 318 h 318"/>
                <a:gd name="T2" fmla="*/ 72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7 w 729"/>
                <a:gd name="T9" fmla="*/ 318 h 318"/>
                <a:gd name="T10" fmla="*/ 72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15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15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5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15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16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16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16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16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16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17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17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17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17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17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1917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917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1917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917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918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918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918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467FCEBC-6A10-4202-93B0-6B5B389AC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labuser\Downloads\04%20Track%204.wma" TargetMode="External"/><Relationship Id="rId7" Type="http://schemas.openxmlformats.org/officeDocument/2006/relationships/image" Target="../media/image4.png"/><Relationship Id="rId2" Type="http://schemas.microsoft.com/office/2007/relationships/media" Target="file:///C:\Users\labuser\Downloads\04%20Track%204.wma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.wma"/><Relationship Id="rId4" Type="http://schemas.microsoft.com/office/2007/relationships/media" Target="../media/media1.wma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4 Track 4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Urbana Illinois Windshield Survey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By Gregory Cahill </a:t>
            </a:r>
          </a:p>
        </p:txBody>
      </p:sp>
      <p:pic>
        <p:nvPicPr>
          <p:cNvPr id="2" name="04 Track 4.wma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0 Track 10.wm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6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197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2292" name="Picture 4" descr="IMG_33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947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04452" name="Picture 4" descr="IMG_33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3800" y="-2819400"/>
            <a:ext cx="16581438" cy="1243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1371600" y="4800600"/>
            <a:ext cx="327660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Surrounded by corn </a:t>
            </a:r>
          </a:p>
        </p:txBody>
      </p:sp>
    </p:spTree>
  </p:cSld>
  <p:clrMapOvr>
    <a:masterClrMapping/>
  </p:clrMapOvr>
  <p:transition advTm="3979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05476" name="Picture 4" descr="IMG_33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214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Urbana summary 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Strengths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U of I bring students from all over the world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Culturally diverse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Multiple health care facilities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Close to major interstates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Weaknesses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Poor public schools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High rate of poverty </a:t>
            </a:r>
          </a:p>
        </p:txBody>
      </p:sp>
    </p:spTree>
  </p:cSld>
  <p:clrMapOvr>
    <a:masterClrMapping/>
  </p:clrMapOvr>
  <p:transition advTm="107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8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8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3316" name="Picture 4" descr="IMG_33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27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4340" name="Picture 4" descr="IMG_33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527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5364" name="Picture 4" descr="IMG_33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649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6388" name="Picture 4" descr="IMG_33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3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2" grpId="0"/>
      <p:bldP spid="14336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7412" name="Picture 4" descr="IMG_3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9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8436" name="Picture 4" descr="IMG_33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1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86" grpId="0"/>
      <p:bldP spid="14438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9460" name="Picture 4" descr="IMG_32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538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0484" name="Picture 4" descr="IMG_33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55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1508" name="Picture 4" descr="IMG_32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69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Urbana Illinois 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Located at the intersection of I-74 and I-57 right next to Champaign IL</a:t>
            </a:r>
          </a:p>
        </p:txBody>
      </p:sp>
    </p:spTree>
    <p:custDataLst>
      <p:tags r:id="rId1"/>
    </p:custDataLst>
  </p:cSld>
  <p:clrMapOvr>
    <a:masterClrMapping/>
  </p:clrMapOvr>
  <p:transition advTm="131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2" grpId="0"/>
      <p:bldP spid="18432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2532" name="Picture 4" descr="IMG_33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804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3556" name="Picture 4" descr="IMG_32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682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4580" name="Picture 4" descr="IMG_33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16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Schooling</a:t>
            </a:r>
            <a:br>
              <a:rPr lang="en-US" sz="4000" smtClean="0"/>
            </a:br>
            <a:r>
              <a:rPr lang="en-US" sz="4000" smtClean="0"/>
              <a:t>Preschool to PhD all in one City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SchoolsWashington Early Childhood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Leal Elementary School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Martin Luther King Jr. Elementary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Prairie Elementary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Thomas Paine Elementary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Wiley Elementary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Yankee Ridge Elementary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Urbana Middle School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Urbana High School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Urbana Adult Education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smtClean="0"/>
              <a:t>U of I </a:t>
            </a:r>
          </a:p>
        </p:txBody>
      </p:sp>
    </p:spTree>
  </p:cSld>
  <p:clrMapOvr>
    <a:masterClrMapping/>
  </p:clrMapOvr>
  <p:transition advTm="47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19149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6628" name="Picture 4" descr="IMG_33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448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7652" name="Picture 4" descr="IMG_33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511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8676" name="Picture 4" descr="IMG_33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9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29700" name="Picture 4" descr="IMG_33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134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0724" name="Picture 4" descr="IMG_33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729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1748" name="Picture 4" descr="IMG_32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056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Population 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Total- 41,250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Male- 50.1%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Female- 49.9%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White- 57.7%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Asian- 17.7%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Black- 16.1%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Hispanic- 5.2%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Other- 0.5%</a:t>
            </a:r>
          </a:p>
        </p:txBody>
      </p:sp>
    </p:spTree>
  </p:cSld>
  <p:clrMapOvr>
    <a:masterClrMapping/>
  </p:clrMapOvr>
  <p:transition advTm="546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2772" name="Picture 4" descr="IMG_32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181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3796" name="Picture 4" descr="IMG_33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682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4820" name="Picture 4" descr="IMG_32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8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Healthcare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Two different hospitals to choose from </a:t>
            </a:r>
          </a:p>
        </p:txBody>
      </p:sp>
    </p:spTree>
  </p:cSld>
  <p:clrMapOvr>
    <a:masterClrMapping/>
  </p:clrMapOvr>
  <p:transition advTm="1747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6868" name="Picture 4" descr="IMG_32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777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7892" name="Picture 4" descr="IMG_33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418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8916" name="Picture 4" descr="IMG_33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495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39940" name="Picture 4" descr="IMG_32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637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0964" name="Picture 4" descr="IMG_32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948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1988" name="Picture 4" descr="IMG_3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713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Places to live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Mean house price- $159,260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Median rent- $703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Median household income- $32,236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Renter occupied housing- 63.04%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Owner occupied housing- 36.96%</a:t>
            </a:r>
          </a:p>
        </p:txBody>
      </p:sp>
    </p:spTree>
  </p:cSld>
  <p:clrMapOvr>
    <a:masterClrMapping/>
  </p:clrMapOvr>
  <p:transition advTm="638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3012" name="Picture 4" descr="IMG_3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698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Grocery stores </a:t>
            </a:r>
          </a:p>
        </p:txBody>
      </p:sp>
      <p:sp>
        <p:nvSpPr>
          <p:cNvPr id="193540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  <p:transition advTm="1887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5060" name="Picture 4" descr="IMG_33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76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8" grpId="0"/>
      <p:bldP spid="152579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6084" name="Picture 4" descr="IMG_33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792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699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6" grpId="0"/>
      <p:bldP spid="16998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7108" name="Picture 4" descr="IMG_33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917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10" grpId="0"/>
      <p:bldP spid="171011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8132" name="Picture 4" descr="IMG_33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855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9156" name="Picture 4" descr="IMG_33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075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0180" name="Picture 4" descr="IMG_33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3800" y="-2819400"/>
            <a:ext cx="16581438" cy="1243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198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utoRev="1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44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</p:cBhvr>
                                      <p:to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grpId="2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74754" grpId="1"/>
      <p:bldP spid="74754" grpId="2"/>
      <p:bldP spid="74755" grpId="0" build="p"/>
      <p:bldP spid="74755" grpId="1" build="allAtOnce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Businesses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Carle Foundation and University of Illinois are two of the biggest employers in the area </a:t>
            </a:r>
          </a:p>
        </p:txBody>
      </p:sp>
    </p:spTree>
  </p:cSld>
  <p:clrMapOvr>
    <a:masterClrMapping/>
  </p:clrMapOvr>
  <p:transition advTm="4352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2228" name="Picture 4" descr="IMG_32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3800" y="-2682875"/>
            <a:ext cx="16581438" cy="1243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438400" y="5105400"/>
            <a:ext cx="4343400" cy="9159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Urbana is home to many hotels and restaurants because the U of I Assembly Hall brings many visitors</a:t>
            </a:r>
          </a:p>
        </p:txBody>
      </p:sp>
    </p:spTree>
  </p:cSld>
  <p:clrMapOvr>
    <a:masterClrMapping/>
  </p:clrMapOvr>
  <p:transition advTm="439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172" name="Picture 4" descr="IMG_33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3800" y="-2819400"/>
            <a:ext cx="16581438" cy="1243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28600" y="5943600"/>
            <a:ext cx="4648200" cy="6413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Upscale living to trailer parks and everything in between </a:t>
            </a:r>
          </a:p>
        </p:txBody>
      </p:sp>
    </p:spTree>
  </p:cSld>
  <p:clrMapOvr>
    <a:masterClrMapping/>
  </p:clrMapOvr>
  <p:transition advTm="2808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xit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ppt_w-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strVal val="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8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/>
      <p:bldP spid="154626" grpId="1"/>
      <p:bldP spid="154627" grpId="0" build="p"/>
      <p:bldP spid="154627" grpId="1" build="allAtOnce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3252" name="Picture 4" descr="IMG_32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507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4276" name="Picture 4" descr="IMG_33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0 Track 1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463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5300" name="Picture 4" descr="IMG_33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385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6324" name="Picture 4" descr="IMG_3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5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7348" name="Picture 4" descr="IMG_32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855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8372" name="Picture 4" descr="IMG_33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697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59396" name="Picture 4" descr="IMG_33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418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60420" name="Picture 4" descr="IMG_33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229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61444" name="Picture 4" descr="IMG_32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1400" y="-2590800"/>
            <a:ext cx="16581438" cy="1243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609600" y="685800"/>
            <a:ext cx="3352800" cy="6413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Urbana offers many banking options</a:t>
            </a:r>
          </a:p>
        </p:txBody>
      </p:sp>
    </p:spTree>
  </p:cSld>
  <p:clrMapOvr>
    <a:masterClrMapping/>
  </p:clrMapOvr>
  <p:transition advTm="2948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62468" name="Picture 4" descr="IMG_32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58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8196" name="Picture 4" descr="IMG_32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135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63492" name="Picture 4" descr="IMG_32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6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64516" name="Picture 4" descr="IMG_32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3800" y="-2895600"/>
            <a:ext cx="16581438" cy="1243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0" y="5638800"/>
            <a:ext cx="579120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/>
              <a:t>Downtown Urbana </a:t>
            </a:r>
          </a:p>
        </p:txBody>
      </p:sp>
    </p:spTree>
  </p:cSld>
  <p:clrMapOvr>
    <a:masterClrMapping/>
  </p:clrMapOvr>
  <p:transition advTm="4071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65540" name="Picture 4" descr="IMG_32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838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66564" name="Picture 4" descr="IMG_32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526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67588" name="Picture 4" descr="IMG_32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786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68612" name="Picture 4" descr="IMG_32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543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Government Services</a:t>
            </a:r>
          </a:p>
        </p:txBody>
      </p:sp>
      <p:sp>
        <p:nvSpPr>
          <p:cNvPr id="20173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  <p:transition advTm="3339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0660" name="Picture 4" descr="IMG_32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854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1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1684" name="Picture 4" descr="IMG_32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8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2708" name="Picture 4" descr="IMG_32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3800" y="-2819400"/>
            <a:ext cx="16581438" cy="1243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609600" y="1066800"/>
            <a:ext cx="2286000" cy="9159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Teaching kids fire safety at the local mall</a:t>
            </a:r>
          </a:p>
        </p:txBody>
      </p:sp>
    </p:spTree>
  </p:cSld>
  <p:clrMapOvr>
    <a:masterClrMapping/>
  </p:clrMapOvr>
  <p:transition advTm="44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9220" name="Picture 4" descr="IMG_33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84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3732" name="Picture 4" descr="IMG_32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682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4756" name="Picture 4" descr="IMG_33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651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5780" name="Picture 4" descr="IMG_33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103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6804" name="Picture 4" descr="IMG_33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463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/>
      <p:bldP spid="65539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7828" name="Picture 4" descr="IMG_33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Tm="46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  <p:bldP spid="7270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8852" name="Picture 4" descr="IMG_33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9876" name="Picture 4" descr="IMG_33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7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80900" name="Picture 4" descr="IMG_33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5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81924" name="Picture 4" descr="IMG_33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979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82948" name="Picture 4" descr="IMG_32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6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829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0244" name="Picture 4" descr="IMG_33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6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/>
      <p:bldP spid="15872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Parks and Recreation </a:t>
            </a:r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  <p:transition advTm="3541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84996" name="Picture 4" descr="IMG_33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167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86020" name="Picture 4" descr="IMG_33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7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60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87044" name="Picture 4" descr="IMG_33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496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88068" name="Picture 4" descr="IMG_33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056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89092" name="Picture 4" descr="IMG_33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166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90116" name="Picture 4" descr="IMG_33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134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91140" name="Picture 4" descr="IMG_33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338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92164" name="Picture 4" descr="IMG_33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4275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93188" name="Picture 4" descr="IMG_33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9200" y="-2819400"/>
            <a:ext cx="16581438" cy="1243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4419600" y="5562600"/>
            <a:ext cx="190500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Adult Recreation </a:t>
            </a:r>
          </a:p>
        </p:txBody>
      </p:sp>
    </p:spTree>
  </p:cSld>
  <p:clrMapOvr>
    <a:masterClrMapping/>
  </p:clrMapOvr>
  <p:transition advTm="3214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1268" name="Picture 4" descr="IMG_33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559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94212" name="Picture 4" descr="IMG_33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964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Transportation</a:t>
            </a:r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Here to there and back again </a:t>
            </a:r>
          </a:p>
        </p:txBody>
      </p:sp>
    </p:spTree>
  </p:cSld>
  <p:clrMapOvr>
    <a:masterClrMapping/>
  </p:clrMapOvr>
  <p:transition advTm="2933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IMG_32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3800" y="-2819400"/>
            <a:ext cx="16581438" cy="1243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609600" y="228600"/>
            <a:ext cx="1981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/>
              <a:t>Amtrak </a:t>
            </a:r>
          </a:p>
        </p:txBody>
      </p:sp>
    </p:spTree>
  </p:cSld>
  <p:clrMapOvr>
    <a:masterClrMapping/>
  </p:clrMapOvr>
  <p:transition advTm="4493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97284" name="Picture 4" descr="IMG_32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3800" y="-2819400"/>
            <a:ext cx="16581438" cy="1243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762000" y="304800"/>
            <a:ext cx="1828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Bus </a:t>
            </a:r>
          </a:p>
        </p:txBody>
      </p:sp>
    </p:spTree>
  </p:cSld>
  <p:clrMapOvr>
    <a:masterClrMapping/>
  </p:clrMapOvr>
  <p:transition advTm="3011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98308" name="Picture 4" descr="IMG_32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0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83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99332" name="Picture 4" descr="IMG_33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5600" y="-2057400"/>
            <a:ext cx="16581438" cy="1243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5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6" grpId="0"/>
      <p:bldP spid="108547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00356" name="Picture 4" descr="IMG_33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7438" y="-2819400"/>
            <a:ext cx="16581438" cy="1243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2971800" y="533400"/>
            <a:ext cx="320040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/>
              <a:t>A diverse faith population </a:t>
            </a:r>
          </a:p>
        </p:txBody>
      </p:sp>
    </p:spTree>
  </p:cSld>
  <p:clrMapOvr>
    <a:masterClrMapping/>
  </p:clrMapOvr>
  <p:transition advTm="4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01380" name="Picture 4" descr="IMG_33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448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02404" name="Picture 4" descr="IMG_32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260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03428" name="Picture 4" descr="IMG_32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7925" y="-2789238"/>
            <a:ext cx="16581438" cy="1243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652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</Template>
  <TotalTime>221</TotalTime>
  <Words>229</Words>
  <Application>Microsoft Office PowerPoint</Application>
  <PresentationFormat>On-screen Show (4:3)</PresentationFormat>
  <Paragraphs>64</Paragraphs>
  <Slides>102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6" baseType="lpstr">
      <vt:lpstr>Arial</vt:lpstr>
      <vt:lpstr>Wingdings</vt:lpstr>
      <vt:lpstr>Calibri</vt:lpstr>
      <vt:lpstr>Beam</vt:lpstr>
      <vt:lpstr>Urbana Illinois Windshield Survey</vt:lpstr>
      <vt:lpstr>Urbana Illinois </vt:lpstr>
      <vt:lpstr>Population </vt:lpstr>
      <vt:lpstr>Places to live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Schooling Preschool to PhD all in one 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Grocery stores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Businesses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Government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Parks and Recreation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Transportation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Urbana summary </vt:lpstr>
    </vt:vector>
  </TitlesOfParts>
  <Company>LCN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labuser</dc:creator>
  <cp:lastModifiedBy>labuser</cp:lastModifiedBy>
  <cp:revision>22</cp:revision>
  <dcterms:created xsi:type="dcterms:W3CDTF">2012-11-12T22:24:27Z</dcterms:created>
  <dcterms:modified xsi:type="dcterms:W3CDTF">2012-11-14T00:29:27Z</dcterms:modified>
</cp:coreProperties>
</file>