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B4140-6062-4D29-A000-E46A1F5B9C6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>
        <a:scene3d>
          <a:camera prst="isometricRightUp"/>
          <a:lightRig rig="threePt" dir="t"/>
        </a:scene3d>
      </dgm:spPr>
      <dgm:t>
        <a:bodyPr/>
        <a:lstStyle/>
        <a:p>
          <a:endParaRPr lang="en-US"/>
        </a:p>
      </dgm:t>
    </dgm:pt>
    <dgm:pt modelId="{25CE6AB2-FE95-485C-A7CE-AA616D4E8776}">
      <dgm:prSet/>
      <dgm:spPr/>
      <dgm:t>
        <a:bodyPr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rtl="0"/>
          <a:r>
            <a:rPr lang="en-US" b="1" cap="none" spc="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Allows nurse to focus their attention on what is stressful to the patient</a:t>
          </a:r>
          <a:endParaRPr lang="en-US" b="1" cap="none" spc="0" dirty="0">
            <a:ln w="11430"/>
            <a:solidFill>
              <a:schemeClr val="tx1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37CC8D97-BA8F-4A32-85E2-E202DFD26376}" type="parTrans" cxnId="{FEE002A9-3A5A-4863-BCA9-9CBA60AFA96C}">
      <dgm:prSet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endParaRPr lang="en-US" b="1" cap="none" spc="0">
            <a:ln w="11430"/>
            <a:solidFill>
              <a:schemeClr val="tx1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42936EC6-7694-4CE7-BEC0-BAC2CBF23DF6}" type="sibTrans" cxnId="{FEE002A9-3A5A-4863-BCA9-9CBA60AFA96C}">
      <dgm:prSet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endParaRPr lang="en-US" b="1" cap="none" spc="0">
            <a:ln w="11430"/>
            <a:solidFill>
              <a:schemeClr val="tx1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211BFAB9-B6E1-4D46-A566-9156C82F03A2}" type="pres">
      <dgm:prSet presAssocID="{7FBB4140-6062-4D29-A000-E46A1F5B9C6E}" presName="vert0" presStyleCnt="0">
        <dgm:presLayoutVars>
          <dgm:dir/>
          <dgm:animOne val="branch"/>
          <dgm:animLvl val="lvl"/>
        </dgm:presLayoutVars>
      </dgm:prSet>
      <dgm:spPr/>
    </dgm:pt>
    <dgm:pt modelId="{32596389-6C3B-4FAD-BA0E-BADA518A186D}" type="pres">
      <dgm:prSet presAssocID="{25CE6AB2-FE95-485C-A7CE-AA616D4E8776}" presName="thickLine" presStyleLbl="alignNode1" presStyleIdx="0" presStyleCnt="1"/>
      <dgm:spPr/>
    </dgm:pt>
    <dgm:pt modelId="{A8A30189-B6C8-4C51-8091-1127A6C2625B}" type="pres">
      <dgm:prSet presAssocID="{25CE6AB2-FE95-485C-A7CE-AA616D4E8776}" presName="horz1" presStyleCnt="0"/>
      <dgm:spPr/>
    </dgm:pt>
    <dgm:pt modelId="{F35FA3A5-A285-48DC-B0E7-B9220C5CA017}" type="pres">
      <dgm:prSet presAssocID="{25CE6AB2-FE95-485C-A7CE-AA616D4E8776}" presName="tx1" presStyleLbl="revTx" presStyleIdx="0" presStyleCnt="1"/>
      <dgm:spPr/>
      <dgm:t>
        <a:bodyPr/>
        <a:lstStyle/>
        <a:p>
          <a:endParaRPr lang="en-US"/>
        </a:p>
      </dgm:t>
    </dgm:pt>
    <dgm:pt modelId="{16B471FF-3FA3-47DB-BB6D-4E05B040919A}" type="pres">
      <dgm:prSet presAssocID="{25CE6AB2-FE95-485C-A7CE-AA616D4E8776}" presName="vert1" presStyleCnt="0"/>
      <dgm:spPr/>
    </dgm:pt>
  </dgm:ptLst>
  <dgm:cxnLst>
    <dgm:cxn modelId="{0F09D65B-9098-4D72-98EE-554116D0CB51}" type="presOf" srcId="{25CE6AB2-FE95-485C-A7CE-AA616D4E8776}" destId="{F35FA3A5-A285-48DC-B0E7-B9220C5CA017}" srcOrd="0" destOrd="0" presId="urn:microsoft.com/office/officeart/2008/layout/LinedList"/>
    <dgm:cxn modelId="{CA7B1A26-E8C4-447D-897B-AFEA4E152B06}" type="presOf" srcId="{7FBB4140-6062-4D29-A000-E46A1F5B9C6E}" destId="{211BFAB9-B6E1-4D46-A566-9156C82F03A2}" srcOrd="0" destOrd="0" presId="urn:microsoft.com/office/officeart/2008/layout/LinedList"/>
    <dgm:cxn modelId="{FEE002A9-3A5A-4863-BCA9-9CBA60AFA96C}" srcId="{7FBB4140-6062-4D29-A000-E46A1F5B9C6E}" destId="{25CE6AB2-FE95-485C-A7CE-AA616D4E8776}" srcOrd="0" destOrd="0" parTransId="{37CC8D97-BA8F-4A32-85E2-E202DFD26376}" sibTransId="{42936EC6-7694-4CE7-BEC0-BAC2CBF23DF6}"/>
    <dgm:cxn modelId="{34098848-8374-4C50-9810-F8519C096B85}" type="presParOf" srcId="{211BFAB9-B6E1-4D46-A566-9156C82F03A2}" destId="{32596389-6C3B-4FAD-BA0E-BADA518A186D}" srcOrd="0" destOrd="0" presId="urn:microsoft.com/office/officeart/2008/layout/LinedList"/>
    <dgm:cxn modelId="{C544BBF9-E1AC-421D-96C0-58D9252B1D92}" type="presParOf" srcId="{211BFAB9-B6E1-4D46-A566-9156C82F03A2}" destId="{A8A30189-B6C8-4C51-8091-1127A6C2625B}" srcOrd="1" destOrd="0" presId="urn:microsoft.com/office/officeart/2008/layout/LinedList"/>
    <dgm:cxn modelId="{A4488C4E-0A74-455A-8260-EA4C209E7AC5}" type="presParOf" srcId="{A8A30189-B6C8-4C51-8091-1127A6C2625B}" destId="{F35FA3A5-A285-48DC-B0E7-B9220C5CA017}" srcOrd="0" destOrd="0" presId="urn:microsoft.com/office/officeart/2008/layout/LinedList"/>
    <dgm:cxn modelId="{9732026A-750B-4E9A-B2E9-5A346744BA3A}" type="presParOf" srcId="{A8A30189-B6C8-4C51-8091-1127A6C2625B}" destId="{16B471FF-3FA3-47DB-BB6D-4E05B040919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96389-6C3B-4FAD-BA0E-BADA518A186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isometricRightUp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FA3A5-A285-48DC-B0E7-B9220C5CA017}">
      <dsp:nvSpPr>
        <dsp:cNvPr id="0" name=""/>
        <dsp:cNvSpPr/>
      </dsp:nvSpPr>
      <dsp:spPr>
        <a:xfrm>
          <a:off x="0" y="0"/>
          <a:ext cx="8229600" cy="4525963"/>
        </a:xfrm>
        <a:prstGeom prst="rect">
          <a:avLst/>
        </a:prstGeom>
        <a:noFill/>
        <a:ln>
          <a:noFill/>
        </a:ln>
        <a:effectLst/>
        <a:scene3d>
          <a:camera prst="isometricRightUp"/>
          <a:lightRig rig="threePt" dir="t"/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cap="none" spc="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Allows nurse to focus their attention on what is stressful to the patient</a:t>
          </a:r>
          <a:endParaRPr lang="en-US" sz="6500" b="1" kern="1200" cap="none" spc="0" dirty="0">
            <a:ln w="11430"/>
            <a:solidFill>
              <a:schemeClr val="tx1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0" y="0"/>
        <a:ext cx="8229600" cy="4525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4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3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7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9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1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6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8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9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6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4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FEAD-FEC8-4DF1-9F94-656D83199A4D}" type="datetimeFigureOut">
              <a:rPr lang="en-US" smtClean="0"/>
              <a:t>11/9/2011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46294-3BA3-4FA7-AED8-46810BE7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0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7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2849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35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this mean for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Nurse can develop interventions to:</a:t>
            </a:r>
          </a:p>
          <a:p>
            <a:pPr lvl="1"/>
            <a:r>
              <a:rPr lang="en-US" sz="3600" dirty="0" smtClean="0"/>
              <a:t>Strengthen lines of defense against stressors</a:t>
            </a:r>
          </a:p>
          <a:p>
            <a:pPr lvl="1"/>
            <a:r>
              <a:rPr lang="en-US" sz="3600" dirty="0" smtClean="0"/>
              <a:t>Strengthen resistance to the stressors</a:t>
            </a:r>
          </a:p>
          <a:p>
            <a:pPr lvl="1"/>
            <a:r>
              <a:rPr lang="en-US" sz="3600" dirty="0" smtClean="0"/>
              <a:t>Maintain adaptation to the stressors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5909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44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So, what does this mean for nursing?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Jena</dc:creator>
  <cp:lastModifiedBy>Jena</cp:lastModifiedBy>
  <cp:revision>4</cp:revision>
  <dcterms:created xsi:type="dcterms:W3CDTF">2011-11-09T22:53:30Z</dcterms:created>
  <dcterms:modified xsi:type="dcterms:W3CDTF">2011-11-09T23:40:21Z</dcterms:modified>
</cp:coreProperties>
</file>