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20453-90BF-499B-AEB9-8F2878779CDD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7245-C3F8-438F-8FDA-9229807E3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06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20453-90BF-499B-AEB9-8F2878779CDD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7245-C3F8-438F-8FDA-9229807E3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749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20453-90BF-499B-AEB9-8F2878779CDD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7245-C3F8-438F-8FDA-9229807E3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36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20453-90BF-499B-AEB9-8F2878779CDD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7245-C3F8-438F-8FDA-9229807E3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12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20453-90BF-499B-AEB9-8F2878779CDD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7245-C3F8-438F-8FDA-9229807E3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31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20453-90BF-499B-AEB9-8F2878779CDD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7245-C3F8-438F-8FDA-9229807E3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7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20453-90BF-499B-AEB9-8F2878779CDD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7245-C3F8-438F-8FDA-9229807E3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886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20453-90BF-499B-AEB9-8F2878779CDD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7245-C3F8-438F-8FDA-9229807E3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43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20453-90BF-499B-AEB9-8F2878779CDD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7245-C3F8-438F-8FDA-9229807E3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98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20453-90BF-499B-AEB9-8F2878779CDD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7245-C3F8-438F-8FDA-9229807E3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422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20453-90BF-499B-AEB9-8F2878779CDD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7245-C3F8-438F-8FDA-9229807E3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65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20453-90BF-499B-AEB9-8F2878779CDD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97245-C3F8-438F-8FDA-9229807E3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9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Jena\AppData\Local\Microsoft\Windows\Temporary Internet Files\Content.IE5\2HX2UP2A\MP900179395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69416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615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Jena\AppData\Local\Microsoft\Windows\Temporary Internet Files\Content.IE5\2HX2UP2A\MC90001588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28" y="6927"/>
            <a:ext cx="8922327" cy="6692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8169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0149"/>
            <a:ext cx="9372600" cy="7118149"/>
          </a:xfrm>
        </p:spPr>
      </p:pic>
    </p:spTree>
    <p:extLst>
      <p:ext uri="{BB962C8B-B14F-4D97-AF65-F5344CB8AC3E}">
        <p14:creationId xmlns:p14="http://schemas.microsoft.com/office/powerpoint/2010/main" val="417808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0"/>
            <a:ext cx="9130146" cy="6858000"/>
          </a:xfrm>
        </p:spPr>
      </p:pic>
    </p:spTree>
    <p:extLst>
      <p:ext uri="{BB962C8B-B14F-4D97-AF65-F5344CB8AC3E}">
        <p14:creationId xmlns:p14="http://schemas.microsoft.com/office/powerpoint/2010/main" val="379873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Jena\AppData\Local\Microsoft\Windows\Temporary Internet Files\Content.IE5\4ES28TLO\MC90022734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85800"/>
            <a:ext cx="8458200" cy="4980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21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85709"/>
          </a:xfrm>
        </p:spPr>
      </p:pic>
    </p:spTree>
    <p:extLst>
      <p:ext uri="{BB962C8B-B14F-4D97-AF65-F5344CB8AC3E}">
        <p14:creationId xmlns:p14="http://schemas.microsoft.com/office/powerpoint/2010/main" val="201091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Jena</dc:creator>
  <cp:lastModifiedBy>Jena</cp:lastModifiedBy>
  <cp:revision>3</cp:revision>
  <dcterms:created xsi:type="dcterms:W3CDTF">2011-11-29T23:47:58Z</dcterms:created>
  <dcterms:modified xsi:type="dcterms:W3CDTF">2011-11-30T00:13:04Z</dcterms:modified>
</cp:coreProperties>
</file>