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7305" autoAdjust="0"/>
  </p:normalViewPr>
  <p:slideViewPr>
    <p:cSldViewPr>
      <p:cViewPr>
        <p:scale>
          <a:sx n="95" d="100"/>
          <a:sy n="95" d="100"/>
        </p:scale>
        <p:origin x="-125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BDF942-2C28-4E6E-8C4F-4660A443F525}" type="datetimeFigureOut">
              <a:rPr lang="en-US" smtClean="0"/>
              <a:t>10/5/2011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CF660D-7DC4-4FCC-8E93-41A14EC57DED}" type="slidenum">
              <a:rPr lang="en-US" smtClean="0"/>
              <a:t>‹#›</a:t>
            </a:fld>
            <a:endParaRPr lang="en-US"/>
          </a:p>
        </p:txBody>
      </p:sp>
    </p:spTree>
    <p:extLst>
      <p:ext uri="{BB962C8B-B14F-4D97-AF65-F5344CB8AC3E}">
        <p14:creationId xmlns:p14="http://schemas.microsoft.com/office/powerpoint/2010/main" val="2769216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smtClean="0"/>
              <a:t>Leininger</a:t>
            </a:r>
            <a:r>
              <a:rPr lang="en-US" baseline="0" dirty="0" smtClean="0"/>
              <a:t> observed children of different cultures that had a wide variety of behavioral needs.  After much research, Madeleine became convinced about relationships of cultural differences and health practices.  This lead her to develop a theory of cultural care for nursing. Chitty and Black, (2011) in </a:t>
            </a:r>
            <a:r>
              <a:rPr lang="en-US" i="1" baseline="0" dirty="0" smtClean="0"/>
              <a:t>Professional Nursing Concepts &amp; Challenges </a:t>
            </a:r>
            <a:r>
              <a:rPr lang="en-US" baseline="0" dirty="0" smtClean="0"/>
              <a:t>states the theory has “stimulated the formation of the Transcultural Nursing Society, transcultural nursing conferences, newsletters, and the Journal of Transpersonal Caring and the awarding of master’s degrees in the specialty area known as transcultural nursing” (Chitty &amp; Black, 2011 p. 316).        </a:t>
            </a:r>
            <a:endParaRPr lang="en-US" dirty="0"/>
          </a:p>
        </p:txBody>
      </p:sp>
      <p:sp>
        <p:nvSpPr>
          <p:cNvPr id="4" name="Slide Number Placeholder 3"/>
          <p:cNvSpPr>
            <a:spLocks noGrp="1"/>
          </p:cNvSpPr>
          <p:nvPr>
            <p:ph type="sldNum" sz="quarter" idx="10"/>
          </p:nvPr>
        </p:nvSpPr>
        <p:spPr/>
        <p:txBody>
          <a:bodyPr/>
          <a:lstStyle/>
          <a:p>
            <a:fld id="{D8CF660D-7DC4-4FCC-8E93-41A14EC57DED}" type="slidenum">
              <a:rPr lang="en-US" smtClean="0"/>
              <a:t>2</a:t>
            </a:fld>
            <a:endParaRPr lang="en-US"/>
          </a:p>
        </p:txBody>
      </p:sp>
    </p:spTree>
    <p:extLst>
      <p:ext uri="{BB962C8B-B14F-4D97-AF65-F5344CB8AC3E}">
        <p14:creationId xmlns:p14="http://schemas.microsoft.com/office/powerpoint/2010/main" val="52078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developing</a:t>
            </a:r>
            <a:r>
              <a:rPr lang="en-US" baseline="0" dirty="0" smtClean="0"/>
              <a:t> her theory, </a:t>
            </a:r>
            <a:r>
              <a:rPr lang="en-US" baseline="0" dirty="0" err="1" smtClean="0"/>
              <a:t>Leininger</a:t>
            </a:r>
            <a:r>
              <a:rPr lang="en-US" baseline="0" dirty="0" smtClean="0"/>
              <a:t> began to use the term transcultural nursing.  She wanted it to surpass normal nurse planning and wanted it based on knowledge that is culturally defined, classified, and tested. When </a:t>
            </a:r>
            <a:r>
              <a:rPr lang="en-US" baseline="0" dirty="0" err="1" smtClean="0"/>
              <a:t>Leininger</a:t>
            </a:r>
            <a:r>
              <a:rPr lang="en-US" baseline="0" dirty="0" smtClean="0"/>
              <a:t> was developing her theory, she wanted it to be creative and systematic when discovering new knowledge.  She believed the easiest way to get information on culture was to use creativity when making therapeutic decisions.  When developing the theory, </a:t>
            </a:r>
            <a:r>
              <a:rPr lang="en-US" baseline="0" dirty="0" err="1" smtClean="0"/>
              <a:t>Leininger</a:t>
            </a:r>
            <a:r>
              <a:rPr lang="en-US" baseline="0" dirty="0" smtClean="0"/>
              <a:t> left the topic to be broad.  Since culture impacts every person differently, there was no one thing to pay close attention to.  This leaves the theory to be used as a global migration. (Chitty &amp; Black, 2011 p. 316)</a:t>
            </a:r>
            <a:endParaRPr lang="en-US" dirty="0"/>
          </a:p>
        </p:txBody>
      </p:sp>
      <p:sp>
        <p:nvSpPr>
          <p:cNvPr id="4" name="Slide Number Placeholder 3"/>
          <p:cNvSpPr>
            <a:spLocks noGrp="1"/>
          </p:cNvSpPr>
          <p:nvPr>
            <p:ph type="sldNum" sz="quarter" idx="10"/>
          </p:nvPr>
        </p:nvSpPr>
        <p:spPr/>
        <p:txBody>
          <a:bodyPr/>
          <a:lstStyle/>
          <a:p>
            <a:fld id="{D8CF660D-7DC4-4FCC-8E93-41A14EC57DED}" type="slidenum">
              <a:rPr lang="en-US" smtClean="0"/>
              <a:t>3</a:t>
            </a:fld>
            <a:endParaRPr lang="en-US"/>
          </a:p>
        </p:txBody>
      </p:sp>
    </p:spTree>
    <p:extLst>
      <p:ext uri="{BB962C8B-B14F-4D97-AF65-F5344CB8AC3E}">
        <p14:creationId xmlns:p14="http://schemas.microsoft.com/office/powerpoint/2010/main" val="772530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BFEDA9-9901-485E-9065-A64D5F109642}"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300141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BFEDA9-9901-485E-9065-A64D5F109642}"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983000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BFEDA9-9901-485E-9065-A64D5F109642}"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1159691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BFEDA9-9901-485E-9065-A64D5F109642}"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535271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BFEDA9-9901-485E-9065-A64D5F109642}" type="datetimeFigureOut">
              <a:rPr lang="en-US" smtClean="0"/>
              <a:t>10/5/2011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704720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BFEDA9-9901-485E-9065-A64D5F109642}" type="datetimeFigureOut">
              <a:rPr lang="en-US" smtClean="0"/>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4015329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BFEDA9-9901-485E-9065-A64D5F109642}" type="datetimeFigureOut">
              <a:rPr lang="en-US" smtClean="0"/>
              <a:t>10/5/2011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480994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BFEDA9-9901-485E-9065-A64D5F109642}" type="datetimeFigureOut">
              <a:rPr lang="en-US" smtClean="0"/>
              <a:t>10/5/2011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2514775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BFEDA9-9901-485E-9065-A64D5F109642}" type="datetimeFigureOut">
              <a:rPr lang="en-US" smtClean="0"/>
              <a:t>10/5/2011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3672523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BFEDA9-9901-485E-9065-A64D5F109642}" type="datetimeFigureOut">
              <a:rPr lang="en-US" smtClean="0"/>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1986021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BFEDA9-9901-485E-9065-A64D5F109642}" type="datetimeFigureOut">
              <a:rPr lang="en-US" smtClean="0"/>
              <a:t>10/5/2011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2E069-5401-426C-A3B3-FE196E59D1BF}" type="slidenum">
              <a:rPr lang="en-US" smtClean="0"/>
              <a:t>‹#›</a:t>
            </a:fld>
            <a:endParaRPr lang="en-US"/>
          </a:p>
        </p:txBody>
      </p:sp>
    </p:spTree>
    <p:extLst>
      <p:ext uri="{BB962C8B-B14F-4D97-AF65-F5344CB8AC3E}">
        <p14:creationId xmlns:p14="http://schemas.microsoft.com/office/powerpoint/2010/main" val="1347290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BFEDA9-9901-485E-9065-A64D5F109642}" type="datetimeFigureOut">
              <a:rPr lang="en-US" smtClean="0"/>
              <a:t>10/5/2011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2E069-5401-426C-A3B3-FE196E59D1BF}" type="slidenum">
              <a:rPr lang="en-US" smtClean="0"/>
              <a:t>‹#›</a:t>
            </a:fld>
            <a:endParaRPr lang="en-US"/>
          </a:p>
        </p:txBody>
      </p:sp>
    </p:spTree>
    <p:extLst>
      <p:ext uri="{BB962C8B-B14F-4D97-AF65-F5344CB8AC3E}">
        <p14:creationId xmlns:p14="http://schemas.microsoft.com/office/powerpoint/2010/main" val="3642141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61696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Theory Came to be Developed</a:t>
            </a:r>
            <a:endParaRPr lang="en-US" dirty="0"/>
          </a:p>
        </p:txBody>
      </p:sp>
      <p:sp>
        <p:nvSpPr>
          <p:cNvPr id="3" name="Content Placeholder 2"/>
          <p:cNvSpPr>
            <a:spLocks noGrp="1"/>
          </p:cNvSpPr>
          <p:nvPr>
            <p:ph idx="1"/>
          </p:nvPr>
        </p:nvSpPr>
        <p:spPr/>
        <p:txBody>
          <a:bodyPr/>
          <a:lstStyle/>
          <a:p>
            <a:r>
              <a:rPr lang="en-US" dirty="0" smtClean="0"/>
              <a:t>Work grew out of her early nursing experiences </a:t>
            </a:r>
          </a:p>
          <a:p>
            <a:r>
              <a:rPr lang="en-US" dirty="0" smtClean="0"/>
              <a:t>Developed a theory of cultural care for nursing  </a:t>
            </a:r>
          </a:p>
          <a:p>
            <a:r>
              <a:rPr lang="en-US" dirty="0" smtClean="0"/>
              <a:t>Observed children of different cultures</a:t>
            </a:r>
            <a:endParaRPr lang="en-US" dirty="0"/>
          </a:p>
        </p:txBody>
      </p:sp>
    </p:spTree>
    <p:extLst>
      <p:ext uri="{BB962C8B-B14F-4D97-AF65-F5344CB8AC3E}">
        <p14:creationId xmlns:p14="http://schemas.microsoft.com/office/powerpoint/2010/main" val="4290658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Theory Came to be Developed</a:t>
            </a:r>
            <a:endParaRPr lang="en-US" dirty="0"/>
          </a:p>
        </p:txBody>
      </p:sp>
      <p:sp>
        <p:nvSpPr>
          <p:cNvPr id="3" name="Content Placeholder 2"/>
          <p:cNvSpPr>
            <a:spLocks noGrp="1"/>
          </p:cNvSpPr>
          <p:nvPr>
            <p:ph idx="1"/>
          </p:nvPr>
        </p:nvSpPr>
        <p:spPr/>
        <p:txBody>
          <a:bodyPr/>
          <a:lstStyle/>
          <a:p>
            <a:r>
              <a:rPr lang="en-US" dirty="0" smtClean="0"/>
              <a:t>Transcultural nursing</a:t>
            </a:r>
          </a:p>
          <a:p>
            <a:r>
              <a:rPr lang="en-US" dirty="0" smtClean="0"/>
              <a:t>Creative and systematic </a:t>
            </a:r>
          </a:p>
          <a:p>
            <a:r>
              <a:rPr lang="en-US" dirty="0" smtClean="0"/>
              <a:t>Theory is broad </a:t>
            </a:r>
          </a:p>
          <a:p>
            <a:endParaRPr lang="en-US" dirty="0"/>
          </a:p>
        </p:txBody>
      </p:sp>
    </p:spTree>
    <p:extLst>
      <p:ext uri="{BB962C8B-B14F-4D97-AF65-F5344CB8AC3E}">
        <p14:creationId xmlns:p14="http://schemas.microsoft.com/office/powerpoint/2010/main" val="2739002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a:t>
            </a:r>
            <a:endParaRPr lang="en-US" dirty="0"/>
          </a:p>
        </p:txBody>
      </p:sp>
      <p:sp>
        <p:nvSpPr>
          <p:cNvPr id="3" name="Content Placeholder 2"/>
          <p:cNvSpPr>
            <a:spLocks noGrp="1"/>
          </p:cNvSpPr>
          <p:nvPr>
            <p:ph idx="1"/>
          </p:nvPr>
        </p:nvSpPr>
        <p:spPr/>
        <p:txBody>
          <a:bodyPr>
            <a:normAutofit/>
          </a:bodyPr>
          <a:lstStyle/>
          <a:p>
            <a:r>
              <a:rPr lang="en-US" sz="1800" dirty="0"/>
              <a:t>Chitty, K., &amp; Black, B. (2011).</a:t>
            </a:r>
            <a:r>
              <a:rPr lang="en-US" sz="1800" i="1" dirty="0"/>
              <a:t>Professional nursing: Concepts &amp; challenges. 				</a:t>
            </a:r>
            <a:r>
              <a:rPr lang="en-US" sz="1800" dirty="0"/>
              <a:t>Maryland Heights, MO: Saunders Elsevier.</a:t>
            </a:r>
          </a:p>
        </p:txBody>
      </p:sp>
    </p:spTree>
    <p:extLst>
      <p:ext uri="{BB962C8B-B14F-4D97-AF65-F5344CB8AC3E}">
        <p14:creationId xmlns:p14="http://schemas.microsoft.com/office/powerpoint/2010/main" val="96739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301</Words>
  <Application>Microsoft Office PowerPoint</Application>
  <PresentationFormat>On-screen Show (4:3)</PresentationFormat>
  <Paragraphs>14</Paragraphs>
  <Slides>4</Slides>
  <Notes>2</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How Theory Came to be Developed</vt:lpstr>
      <vt:lpstr>How Theory Came to be Developed</vt:lpstr>
      <vt:lpstr>Resource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dc:creator>
  <cp:lastModifiedBy>Kelly</cp:lastModifiedBy>
  <cp:revision>8</cp:revision>
  <dcterms:created xsi:type="dcterms:W3CDTF">2011-09-30T21:30:20Z</dcterms:created>
  <dcterms:modified xsi:type="dcterms:W3CDTF">2011-10-05T05:32:17Z</dcterms:modified>
</cp:coreProperties>
</file>