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E1B6B2-4927-4CAC-A921-7C238A35D3A0}" type="datetimeFigureOut">
              <a:rPr lang="en-US" smtClean="0"/>
              <a:t>7/20/2012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0C6BA1-D46F-4258-B8AA-D27180548E9C}"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Malnutrition is associated with morbidity and a decrease in health and recovery; while adequate nutrition minimizes these affects, shortens hospital stays and improves healing. The aim of this study was to test whether a feeding algorithm could improve the nutritional support of intensive care patients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The study was primarily focused on </a:t>
            </a:r>
            <a:r>
              <a:rPr lang="en-US" sz="1200" kern="1200" dirty="0" err="1" smtClean="0">
                <a:solidFill>
                  <a:schemeClr val="tx1"/>
                </a:solidFill>
                <a:latin typeface="+mn-lt"/>
                <a:ea typeface="+mn-ea"/>
                <a:cs typeface="+mn-cs"/>
              </a:rPr>
              <a:t>enteral</a:t>
            </a:r>
            <a:r>
              <a:rPr lang="en-US" sz="1200" kern="1200" dirty="0" smtClean="0">
                <a:solidFill>
                  <a:schemeClr val="tx1"/>
                </a:solidFill>
                <a:latin typeface="+mn-lt"/>
                <a:ea typeface="+mn-ea"/>
                <a:cs typeface="+mn-cs"/>
              </a:rPr>
              <a:t> nutrition (EN) and the combination of </a:t>
            </a:r>
            <a:r>
              <a:rPr lang="en-US" sz="1200" kern="1200" dirty="0" err="1" smtClean="0">
                <a:solidFill>
                  <a:schemeClr val="tx1"/>
                </a:solidFill>
                <a:latin typeface="+mn-lt"/>
                <a:ea typeface="+mn-ea"/>
                <a:cs typeface="+mn-cs"/>
              </a:rPr>
              <a:t>enteral</a:t>
            </a:r>
            <a:r>
              <a:rPr lang="en-US" sz="1200" kern="1200" dirty="0" smtClean="0">
                <a:solidFill>
                  <a:schemeClr val="tx1"/>
                </a:solidFill>
                <a:latin typeface="+mn-lt"/>
                <a:ea typeface="+mn-ea"/>
                <a:cs typeface="+mn-cs"/>
              </a:rPr>
              <a:t> nutrition with </a:t>
            </a:r>
            <a:r>
              <a:rPr lang="en-US" sz="1200" kern="1200" dirty="0" err="1" smtClean="0">
                <a:solidFill>
                  <a:schemeClr val="tx1"/>
                </a:solidFill>
                <a:latin typeface="+mn-lt"/>
                <a:ea typeface="+mn-ea"/>
                <a:cs typeface="+mn-cs"/>
              </a:rPr>
              <a:t>parenteral</a:t>
            </a:r>
            <a:r>
              <a:rPr lang="en-US" sz="1200" kern="1200" dirty="0" smtClean="0">
                <a:solidFill>
                  <a:schemeClr val="tx1"/>
                </a:solidFill>
                <a:latin typeface="+mn-lt"/>
                <a:ea typeface="+mn-ea"/>
                <a:cs typeface="+mn-cs"/>
              </a:rPr>
              <a:t> nutrition (PEN) to adequately meet the patients’ nutritional needs. The study was conducted on an ICU unit. The sample identified in this study was made up of 42 patients of both sexes and were 20-70 years of age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All patients had a mixed medical and surgical diagnosis and were on the ICU unit greater than four days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The information that was gathered for this study included the total amount of calories prescribed versus the amount received, onset of delivery of nutrition, </a:t>
            </a:r>
            <a:r>
              <a:rPr lang="en-US" sz="1200" kern="1200" dirty="0" err="1" smtClean="0">
                <a:solidFill>
                  <a:schemeClr val="tx1"/>
                </a:solidFill>
                <a:latin typeface="+mn-lt"/>
                <a:ea typeface="+mn-ea"/>
                <a:cs typeface="+mn-cs"/>
              </a:rPr>
              <a:t>enteral</a:t>
            </a:r>
            <a:r>
              <a:rPr lang="en-US" sz="1200" kern="1200" dirty="0" smtClean="0">
                <a:solidFill>
                  <a:schemeClr val="tx1"/>
                </a:solidFill>
                <a:latin typeface="+mn-lt"/>
                <a:ea typeface="+mn-ea"/>
                <a:cs typeface="+mn-cs"/>
              </a:rPr>
              <a:t> versus </a:t>
            </a:r>
            <a:r>
              <a:rPr lang="en-US" sz="1200" kern="1200" dirty="0" err="1" smtClean="0">
                <a:solidFill>
                  <a:schemeClr val="tx1"/>
                </a:solidFill>
                <a:latin typeface="+mn-lt"/>
                <a:ea typeface="+mn-ea"/>
                <a:cs typeface="+mn-cs"/>
              </a:rPr>
              <a:t>parenteral</a:t>
            </a:r>
            <a:r>
              <a:rPr lang="en-US" sz="1200" kern="1200" dirty="0" smtClean="0">
                <a:solidFill>
                  <a:schemeClr val="tx1"/>
                </a:solidFill>
                <a:latin typeface="+mn-lt"/>
                <a:ea typeface="+mn-ea"/>
                <a:cs typeface="+mn-cs"/>
              </a:rPr>
              <a:t> nutrition, and the use and size of </a:t>
            </a:r>
            <a:r>
              <a:rPr lang="en-US" sz="1200" kern="1200" dirty="0" err="1" smtClean="0">
                <a:solidFill>
                  <a:schemeClr val="tx1"/>
                </a:solidFill>
                <a:latin typeface="+mn-lt"/>
                <a:ea typeface="+mn-ea"/>
                <a:cs typeface="+mn-cs"/>
              </a:rPr>
              <a:t>enteral</a:t>
            </a:r>
            <a:r>
              <a:rPr lang="en-US" sz="1200" kern="1200" dirty="0" smtClean="0">
                <a:solidFill>
                  <a:schemeClr val="tx1"/>
                </a:solidFill>
                <a:latin typeface="+mn-lt"/>
                <a:ea typeface="+mn-ea"/>
                <a:cs typeface="+mn-cs"/>
              </a:rPr>
              <a:t> feeding tubes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In regards to the patients this study revealed that starting nutritional support early preferably with </a:t>
            </a:r>
            <a:r>
              <a:rPr lang="en-US" sz="1200" kern="1200" dirty="0" err="1" smtClean="0">
                <a:solidFill>
                  <a:schemeClr val="tx1"/>
                </a:solidFill>
                <a:latin typeface="+mn-lt"/>
                <a:ea typeface="+mn-ea"/>
                <a:cs typeface="+mn-cs"/>
              </a:rPr>
              <a:t>enteral</a:t>
            </a:r>
            <a:r>
              <a:rPr lang="en-US" sz="1200" kern="1200" dirty="0" smtClean="0">
                <a:solidFill>
                  <a:schemeClr val="tx1"/>
                </a:solidFill>
                <a:latin typeface="+mn-lt"/>
                <a:ea typeface="+mn-ea"/>
                <a:cs typeface="+mn-cs"/>
              </a:rPr>
              <a:t> feeding improved patient outcomes. In regards to nursing this study showed a greater consistency in nursing practices and confirmed that nutritional support algorithm improved the delivery of nutrients to critically ill patients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a:t>
            </a:r>
          </a:p>
          <a:p>
            <a:endParaRPr lang="en-US" dirty="0"/>
          </a:p>
        </p:txBody>
      </p:sp>
      <p:sp>
        <p:nvSpPr>
          <p:cNvPr id="4" name="Slide Number Placeholder 3"/>
          <p:cNvSpPr>
            <a:spLocks noGrp="1"/>
          </p:cNvSpPr>
          <p:nvPr>
            <p:ph type="sldNum" sz="quarter" idx="10"/>
          </p:nvPr>
        </p:nvSpPr>
        <p:spPr/>
        <p:txBody>
          <a:bodyPr/>
          <a:lstStyle/>
          <a:p>
            <a:fld id="{5B0C6BA1-D46F-4258-B8AA-D27180548E9C}"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kern="1200" dirty="0" smtClean="0">
                <a:solidFill>
                  <a:schemeClr val="tx1"/>
                </a:solidFill>
                <a:latin typeface="+mn-lt"/>
                <a:ea typeface="+mn-ea"/>
                <a:cs typeface="+mn-cs"/>
              </a:rPr>
              <a:t>The purpose of the study is identified early and is stated clearly and concisely. The purpose of this study is to test whether a feeding algorithm could improve the nutritional support of intensive care patients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The purpose of the study sought to answer the following questions: 1. Is there a difference in the nutritional volume delivered to intensive care patients who are fed according to a nutritional support algorithm compared with patients who receive routine care? 2. What effect does a nutritional support algorithm have on timing of nutritional intervention and increment to a desired nutritional volume? 3. How will a nutritional support algorithm influence the nurses’ practice concerning use of </a:t>
            </a:r>
            <a:r>
              <a:rPr lang="en-US" sz="1200" kern="1200" dirty="0" err="1" smtClean="0">
                <a:solidFill>
                  <a:schemeClr val="tx1"/>
                </a:solidFill>
                <a:latin typeface="+mn-lt"/>
                <a:ea typeface="+mn-ea"/>
                <a:cs typeface="+mn-cs"/>
              </a:rPr>
              <a:t>enteral</a:t>
            </a:r>
            <a:r>
              <a:rPr lang="en-US" sz="1200" kern="1200" dirty="0" smtClean="0">
                <a:solidFill>
                  <a:schemeClr val="tx1"/>
                </a:solidFill>
                <a:latin typeface="+mn-lt"/>
                <a:ea typeface="+mn-ea"/>
                <a:cs typeface="+mn-cs"/>
              </a:rPr>
              <a:t> nutrition (EN)? 4. Will a combination of </a:t>
            </a:r>
            <a:r>
              <a:rPr lang="en-US" sz="1200" kern="1200" dirty="0" err="1" smtClean="0">
                <a:solidFill>
                  <a:schemeClr val="tx1"/>
                </a:solidFill>
                <a:latin typeface="+mn-lt"/>
                <a:ea typeface="+mn-ea"/>
                <a:cs typeface="+mn-cs"/>
              </a:rPr>
              <a:t>enteral</a:t>
            </a:r>
            <a:r>
              <a:rPr lang="en-US" sz="1200" kern="1200" dirty="0" smtClean="0">
                <a:solidFill>
                  <a:schemeClr val="tx1"/>
                </a:solidFill>
                <a:latin typeface="+mn-lt"/>
                <a:ea typeface="+mn-ea"/>
                <a:cs typeface="+mn-cs"/>
              </a:rPr>
              <a:t> nutrition (EN) and </a:t>
            </a:r>
            <a:r>
              <a:rPr lang="en-US" sz="1200" kern="1200" dirty="0" err="1" smtClean="0">
                <a:solidFill>
                  <a:schemeClr val="tx1"/>
                </a:solidFill>
                <a:latin typeface="+mn-lt"/>
                <a:ea typeface="+mn-ea"/>
                <a:cs typeface="+mn-cs"/>
              </a:rPr>
              <a:t>parenteral</a:t>
            </a:r>
            <a:r>
              <a:rPr lang="en-US" sz="1200" kern="1200" dirty="0" smtClean="0">
                <a:solidFill>
                  <a:schemeClr val="tx1"/>
                </a:solidFill>
                <a:latin typeface="+mn-lt"/>
                <a:ea typeface="+mn-ea"/>
                <a:cs typeface="+mn-cs"/>
              </a:rPr>
              <a:t> nutrition (PEN) better meet patients’ nutritional requirements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The purpose of this study is researchable and was answered with empirical data. The study proved a need to understand the affects of nutrition in ICU patients and the study confirmed that a nutritional support algorithm improved the delivery of nutrients to critically ill patients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a:t>
            </a:r>
          </a:p>
          <a:p>
            <a:r>
              <a:rPr lang="en-US" sz="1200" kern="1200" dirty="0" smtClean="0">
                <a:solidFill>
                  <a:schemeClr val="tx1"/>
                </a:solidFill>
                <a:latin typeface="+mn-lt"/>
                <a:ea typeface="+mn-ea"/>
                <a:cs typeface="+mn-cs"/>
              </a:rPr>
              <a:t>There are several factors and variables that play a vital role in the recovery of an ill patient. Adequate nutrition is one of the factors that can change the future outlook on patients’ health and recovery. The benefits of an adequate nutrition for ICU patients include: less time spent on respiratory support, shorter hospital stay, lower risk of infection, improved healing of wounds, and decreased morbidity (</a:t>
            </a:r>
            <a:r>
              <a:rPr lang="en-US" sz="1200" kern="1200" dirty="0" err="1" smtClean="0">
                <a:solidFill>
                  <a:schemeClr val="tx1"/>
                </a:solidFill>
                <a:latin typeface="+mn-lt"/>
                <a:ea typeface="+mn-ea"/>
                <a:cs typeface="+mn-cs"/>
              </a:rPr>
              <a:t>Woien</a:t>
            </a:r>
            <a:r>
              <a:rPr lang="en-US" sz="1200" kern="1200" dirty="0" smtClean="0">
                <a:solidFill>
                  <a:schemeClr val="tx1"/>
                </a:solidFill>
                <a:latin typeface="+mn-lt"/>
                <a:ea typeface="+mn-ea"/>
                <a:cs typeface="+mn-cs"/>
              </a:rPr>
              <a:t> and </a:t>
            </a:r>
            <a:r>
              <a:rPr lang="en-US" sz="1200" kern="1200" dirty="0" err="1" smtClean="0">
                <a:solidFill>
                  <a:schemeClr val="tx1"/>
                </a:solidFill>
                <a:latin typeface="+mn-lt"/>
                <a:ea typeface="+mn-ea"/>
                <a:cs typeface="+mn-cs"/>
              </a:rPr>
              <a:t>Bjork</a:t>
            </a:r>
            <a:r>
              <a:rPr lang="en-US" sz="1200" kern="1200" dirty="0" smtClean="0">
                <a:solidFill>
                  <a:schemeClr val="tx1"/>
                </a:solidFill>
                <a:latin typeface="+mn-lt"/>
                <a:ea typeface="+mn-ea"/>
                <a:cs typeface="+mn-cs"/>
              </a:rPr>
              <a:t>, 2006). This study is important to nursing because the role of the nurse is not to just simply administer medication but it is to monitor all factors that can impede or enhance the recovery and health of their patients. </a:t>
            </a:r>
          </a:p>
          <a:p>
            <a:endParaRPr lang="en-US" dirty="0"/>
          </a:p>
        </p:txBody>
      </p:sp>
      <p:sp>
        <p:nvSpPr>
          <p:cNvPr id="4" name="Slide Number Placeholder 3"/>
          <p:cNvSpPr>
            <a:spLocks noGrp="1"/>
          </p:cNvSpPr>
          <p:nvPr>
            <p:ph type="sldNum" sz="quarter" idx="10"/>
          </p:nvPr>
        </p:nvSpPr>
        <p:spPr/>
        <p:txBody>
          <a:bodyPr/>
          <a:lstStyle/>
          <a:p>
            <a:fld id="{5B0C6BA1-D46F-4258-B8AA-D27180548E9C}"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literature review showed that prior research acknowledged the importance of nutrition in the recovery of the critically ill. Factors such as weight loss, the maintenance of intestinal function and integrity, healing time and length of stay were all attributed to the nutritional status of critically ill patients. The researchers utilized the databases </a:t>
            </a:r>
            <a:r>
              <a:rPr lang="en-US" sz="1200" kern="1200" dirty="0" err="1" smtClean="0">
                <a:solidFill>
                  <a:schemeClr val="tx1"/>
                </a:solidFill>
                <a:latin typeface="+mn-lt"/>
                <a:ea typeface="+mn-ea"/>
                <a:cs typeface="+mn-cs"/>
              </a:rPr>
              <a:t>Cinahl</a:t>
            </a:r>
            <a:r>
              <a:rPr lang="en-US" sz="1200" kern="1200" dirty="0" smtClean="0">
                <a:solidFill>
                  <a:schemeClr val="tx1"/>
                </a:solidFill>
                <a:latin typeface="+mn-lt"/>
                <a:ea typeface="+mn-ea"/>
                <a:cs typeface="+mn-cs"/>
              </a:rPr>
              <a:t>, Medline, and Cochrane for prior research regarding this topic. The research used spanned from 1988-2002. This study was published in 2006 which indicates a gap in the knowledge. The researchers attempted to answer this gap in knowledge by conducting this study. There were over 30 credible sources accessed for information regarding this study. The literature was well critiqued, appropriate and thorough. Current research was mentioned in the literature review, indicating the importance of implementing a nutritional algorithm for critically ill patients. </a:t>
            </a:r>
            <a:endParaRPr lang="en-US" sz="1200" kern="1200" smtClean="0">
              <a:solidFill>
                <a:schemeClr val="tx1"/>
              </a:solidFill>
              <a:latin typeface="+mn-lt"/>
              <a:ea typeface="+mn-ea"/>
              <a:cs typeface="+mn-cs"/>
            </a:endParaRPr>
          </a:p>
          <a:p>
            <a:endParaRPr lang="en-US"/>
          </a:p>
        </p:txBody>
      </p:sp>
      <p:sp>
        <p:nvSpPr>
          <p:cNvPr id="4" name="Slide Number Placeholder 3"/>
          <p:cNvSpPr>
            <a:spLocks noGrp="1"/>
          </p:cNvSpPr>
          <p:nvPr>
            <p:ph type="sldNum" sz="quarter" idx="10"/>
          </p:nvPr>
        </p:nvSpPr>
        <p:spPr/>
        <p:txBody>
          <a:bodyPr/>
          <a:lstStyle/>
          <a:p>
            <a:fld id="{5B0C6BA1-D46F-4258-B8AA-D27180548E9C}"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A8DFBB34-0F93-4C29-880B-C7A20D501327}" type="datetimeFigureOut">
              <a:rPr lang="en-US" smtClean="0"/>
              <a:t>7/20/2012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A93AE369-DDC5-4E75-B0E7-14CD6D47FE1D}" type="slidenum">
              <a:rPr lang="en-US" smtClean="0"/>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DFBB34-0F93-4C29-880B-C7A20D501327}"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DFBB34-0F93-4C29-880B-C7A20D501327}"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DFBB34-0F93-4C29-880B-C7A20D501327}"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DFBB34-0F93-4C29-880B-C7A20D501327}" type="datetimeFigureOut">
              <a:rPr lang="en-US" smtClean="0"/>
              <a:t>7/20/2012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A93AE369-DDC5-4E75-B0E7-14CD6D47FE1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DFBB34-0F93-4C29-880B-C7A20D501327}"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8DFBB34-0F93-4C29-880B-C7A20D501327}" type="datetimeFigureOut">
              <a:rPr lang="en-US" smtClean="0"/>
              <a:t>7/20/2012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DFBB34-0F93-4C29-880B-C7A20D501327}" type="datetimeFigureOut">
              <a:rPr lang="en-US" smtClean="0"/>
              <a:t>7/20/2012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DFBB34-0F93-4C29-880B-C7A20D501327}" type="datetimeFigureOut">
              <a:rPr lang="en-US" smtClean="0"/>
              <a:t>7/20/2012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DFBB34-0F93-4C29-880B-C7A20D501327}"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DFBB34-0F93-4C29-880B-C7A20D501327}" type="datetimeFigureOut">
              <a:rPr lang="en-US" smtClean="0"/>
              <a:t>7/20/2012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3AE369-DDC5-4E75-B0E7-14CD6D47FE1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A8DFBB34-0F93-4C29-880B-C7A20D501327}" type="datetimeFigureOut">
              <a:rPr lang="en-US" smtClean="0"/>
              <a:t>7/20/2012</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93AE369-DDC5-4E75-B0E7-14CD6D47FE1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2030" y="228600"/>
            <a:ext cx="8229600" cy="1219200"/>
          </a:xfrm>
        </p:spPr>
        <p:txBody>
          <a:bodyPr/>
          <a:lstStyle/>
          <a:p>
            <a:r>
              <a:rPr lang="en-US" dirty="0" smtClean="0"/>
              <a:t>Summary </a:t>
            </a:r>
            <a:endParaRPr lang="en-US" dirty="0"/>
          </a:p>
        </p:txBody>
      </p:sp>
      <p:sp>
        <p:nvSpPr>
          <p:cNvPr id="3" name="Subtitle 2"/>
          <p:cNvSpPr>
            <a:spLocks noGrp="1"/>
          </p:cNvSpPr>
          <p:nvPr>
            <p:ph type="subTitle" idx="1"/>
          </p:nvPr>
        </p:nvSpPr>
        <p:spPr>
          <a:xfrm>
            <a:off x="685800" y="1600200"/>
            <a:ext cx="8001000" cy="4876800"/>
          </a:xfrm>
        </p:spPr>
        <p:txBody>
          <a:bodyPr>
            <a:normAutofit/>
          </a:bodyPr>
          <a:lstStyle/>
          <a:p>
            <a:pPr algn="l">
              <a:buFont typeface="Arial" pitchFamily="34" charset="0"/>
              <a:buChar char="•"/>
            </a:pPr>
            <a:r>
              <a:rPr lang="en-US" dirty="0" smtClean="0"/>
              <a:t> Study identified whether a feeding algorithm could improve the nutritional support of ICU patients.</a:t>
            </a:r>
          </a:p>
          <a:p>
            <a:pPr algn="l">
              <a:buFont typeface="Arial" pitchFamily="34" charset="0"/>
              <a:buChar char="•"/>
            </a:pPr>
            <a:r>
              <a:rPr lang="en-US" dirty="0" smtClean="0"/>
              <a:t>Sample comprised of 42 patients, both sexes, ages 20-70</a:t>
            </a:r>
          </a:p>
          <a:p>
            <a:pPr algn="l">
              <a:buFont typeface="Arial" pitchFamily="34" charset="0"/>
              <a:buChar char="•"/>
            </a:pPr>
            <a:r>
              <a:rPr lang="en-US" dirty="0" smtClean="0"/>
              <a:t>Results for nurses showed an increase in consistency of nursing practices</a:t>
            </a:r>
          </a:p>
          <a:p>
            <a:pPr algn="l">
              <a:buFont typeface="Arial" pitchFamily="34" charset="0"/>
              <a:buChar char="•"/>
            </a:pPr>
            <a:r>
              <a:rPr lang="en-US" dirty="0" smtClean="0"/>
              <a:t>Results for patients indicated that a nutritional algorithm helped to reduce the affects of malnutrition.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a:t>
            </a:r>
            <a:endParaRPr lang="en-US" dirty="0"/>
          </a:p>
        </p:txBody>
      </p:sp>
      <p:sp>
        <p:nvSpPr>
          <p:cNvPr id="3" name="Content Placeholder 2"/>
          <p:cNvSpPr>
            <a:spLocks noGrp="1"/>
          </p:cNvSpPr>
          <p:nvPr>
            <p:ph idx="1"/>
          </p:nvPr>
        </p:nvSpPr>
        <p:spPr/>
        <p:txBody>
          <a:bodyPr>
            <a:normAutofit lnSpcReduction="10000"/>
          </a:bodyPr>
          <a:lstStyle/>
          <a:p>
            <a:r>
              <a:rPr lang="en-US" dirty="0" smtClean="0"/>
              <a:t>Identify the health effects of the critically ill by implementing a nutritional algorithm</a:t>
            </a:r>
          </a:p>
          <a:p>
            <a:endParaRPr lang="en-US" dirty="0" smtClean="0"/>
          </a:p>
          <a:p>
            <a:endParaRPr lang="en-US" dirty="0" smtClean="0"/>
          </a:p>
          <a:p>
            <a:r>
              <a:rPr lang="en-US" dirty="0" smtClean="0"/>
              <a:t>Identify the influence on nursing practice</a:t>
            </a:r>
          </a:p>
          <a:p>
            <a:endParaRPr lang="en-US" dirty="0" smtClean="0"/>
          </a:p>
          <a:p>
            <a:endParaRPr lang="en-US" dirty="0" smtClean="0"/>
          </a:p>
          <a:p>
            <a:endParaRPr lang="en-US" dirty="0" smtClean="0"/>
          </a:p>
          <a:p>
            <a:r>
              <a:rPr lang="en-US" dirty="0" smtClean="0"/>
              <a:t>Identify that the study was researchable and answered with empirical data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 </a:t>
            </a:r>
            <a:endParaRPr lang="en-US" dirty="0"/>
          </a:p>
        </p:txBody>
      </p:sp>
      <p:sp>
        <p:nvSpPr>
          <p:cNvPr id="3" name="Content Placeholder 2"/>
          <p:cNvSpPr>
            <a:spLocks noGrp="1"/>
          </p:cNvSpPr>
          <p:nvPr>
            <p:ph idx="1"/>
          </p:nvPr>
        </p:nvSpPr>
        <p:spPr/>
        <p:txBody>
          <a:bodyPr/>
          <a:lstStyle/>
          <a:p>
            <a:r>
              <a:rPr lang="en-US" dirty="0" smtClean="0"/>
              <a:t>Literature was thorough, well-critiqued, and appropriate</a:t>
            </a:r>
          </a:p>
          <a:p>
            <a:endParaRPr lang="en-US" dirty="0" smtClean="0"/>
          </a:p>
          <a:p>
            <a:r>
              <a:rPr lang="en-US" dirty="0" smtClean="0"/>
              <a:t>Gap in knowledge identified and answered with current study</a:t>
            </a:r>
          </a:p>
          <a:p>
            <a:pPr>
              <a:buNone/>
            </a:pPr>
            <a:endParaRPr lang="en-US" dirty="0" smtClean="0"/>
          </a:p>
          <a:p>
            <a:r>
              <a:rPr lang="en-US" dirty="0" smtClean="0"/>
              <a:t>Literature identified benefits/risks  associated with the nutritional status of ICU patients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TotalTime>
  <Words>857</Words>
  <Application>Microsoft Office PowerPoint</Application>
  <PresentationFormat>On-screen Show (4:3)</PresentationFormat>
  <Paragraphs>27</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Apex</vt:lpstr>
      <vt:lpstr>Summary </vt:lpstr>
      <vt:lpstr>Purpose </vt:lpstr>
      <vt:lpstr>Review of Literature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Summary </dc:title>
  <dc:creator>Kimberly Lindsay</dc:creator>
  <cp:lastModifiedBy>Kimberly Lindsay</cp:lastModifiedBy>
  <cp:revision>1</cp:revision>
  <dcterms:created xsi:type="dcterms:W3CDTF">2012-07-20T22:11:53Z</dcterms:created>
  <dcterms:modified xsi:type="dcterms:W3CDTF">2012-07-20T22:34:19Z</dcterms:modified>
</cp:coreProperties>
</file>