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12" y="9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9D9C0-D097-4875-A403-648DF0CB35D1}" type="datetimeFigureOut">
              <a:rPr lang="en-US" smtClean="0"/>
              <a:t>9/16/2010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8B0EF-A7AD-49A9-BFB4-6DB7AC052C88}"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Phenomenology is an in-depth study about a particular life experience. Grounded theories are more about social interactions. Ethnographic methods connect descriptive answers of a culture or sub-culture. Historical methods give data about past processes. </a:t>
            </a:r>
            <a:r>
              <a:rPr lang="en-US" baseline="0" dirty="0" smtClean="0"/>
              <a:t>(Macnee, C.L. &amp; McCabe, S., 2008)</a:t>
            </a:r>
            <a:endParaRPr lang="en-US" dirty="0" smtClean="0"/>
          </a:p>
          <a:p>
            <a:r>
              <a:rPr lang="en-US" dirty="0" smtClean="0"/>
              <a:t>Descriptive designs are used to describe questions. Correlational studies are used to link questions. Model testing relates and measures concepts. Quasi-experimental has little control over the factors of the study. Whereas, the experimental design is based on manipulation of an independent variable, control group, and random selection. A cross-sectional design is used to take the difficulty of following a subject over time. </a:t>
            </a:r>
            <a:r>
              <a:rPr lang="en-US" baseline="0" dirty="0" smtClean="0"/>
              <a:t>(Macnee, C.L. &amp; McCabe, S., 2008)</a:t>
            </a:r>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qualitative research the goal</a:t>
            </a:r>
            <a:r>
              <a:rPr lang="en-US" baseline="0" dirty="0" smtClean="0"/>
              <a:t> is to gain as much holistic knowledge with the greatest complexity and variety. This research seeks to describe, understand, and connect data. (Macnee, C.L. &amp; McCabe, S., 2008)</a:t>
            </a:r>
          </a:p>
          <a:p>
            <a:r>
              <a:rPr lang="en-US" baseline="0" dirty="0" smtClean="0"/>
              <a:t>In quantitative research the goal is to be able to predict the effects of the manipulation used. Measurements can be excluded, repeated, and biased. Control is different in each quantitative design that ranges from limited to great control. </a:t>
            </a:r>
            <a:r>
              <a:rPr lang="en-US" baseline="0" dirty="0" smtClean="0"/>
              <a:t>(Macnee, C.L. &amp; McCabe, S., 2008)</a:t>
            </a:r>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68731-E81F-4221-99FD-3447B6F394F4}" type="datetimeFigureOut">
              <a:rPr lang="en-US" smtClean="0"/>
              <a:t>9/16/2010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1FFA7-6AA4-45AD-B8C9-85940C6767B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ordszilla.com/"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8800" y="228600"/>
            <a:ext cx="5486400" cy="609600"/>
          </a:xfrm>
        </p:spPr>
        <p:txBody>
          <a:bodyPr>
            <a:normAutofit/>
          </a:bodyPr>
          <a:lstStyle/>
          <a:p>
            <a:pPr algn="ctr"/>
            <a:r>
              <a:rPr lang="en-US" sz="3400" dirty="0" smtClean="0">
                <a:latin typeface="Times New Roman" pitchFamily="18" charset="0"/>
                <a:cs typeface="Times New Roman" pitchFamily="18" charset="0"/>
              </a:rPr>
              <a:t>Qualitative VS. Quantitative</a:t>
            </a:r>
            <a:endParaRPr lang="en-US" sz="3400"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5486400" y="6172200"/>
            <a:ext cx="2209800" cy="533400"/>
          </a:xfrm>
        </p:spPr>
        <p:txBody>
          <a:bodyPr/>
          <a:lstStyle/>
          <a:p>
            <a:r>
              <a:rPr lang="en-US" dirty="0" smtClean="0">
                <a:hlinkClick r:id="rId3"/>
              </a:rPr>
              <a:t>www.wordszilla.com</a:t>
            </a:r>
            <a:r>
              <a:rPr lang="en-US" dirty="0"/>
              <a:t> </a:t>
            </a:r>
          </a:p>
        </p:txBody>
      </p:sp>
      <p:pic>
        <p:nvPicPr>
          <p:cNvPr id="10" name="Picture Placeholder 9" descr="objective-vs-subjective-writing-300x271.gif"/>
          <p:cNvPicPr>
            <a:picLocks noGrp="1" noChangeAspect="1"/>
          </p:cNvPicPr>
          <p:nvPr>
            <p:ph type="pic" idx="1"/>
          </p:nvPr>
        </p:nvPicPr>
        <p:blipFill>
          <a:blip r:embed="rId4"/>
          <a:srcRect t="8487" b="8487"/>
          <a:stretch>
            <a:fillRect/>
          </a:stretch>
        </p:blipFill>
        <p:spPr>
          <a:xfrm>
            <a:off x="1981200" y="1219200"/>
            <a:ext cx="5486400" cy="5029201"/>
          </a:xfr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Qualitative Research</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Types of Designs Used:</a:t>
            </a:r>
          </a:p>
          <a:p>
            <a:pPr lvl="1"/>
            <a:r>
              <a:rPr lang="en-US" dirty="0" smtClean="0">
                <a:latin typeface="Times New Roman" pitchFamily="18" charset="0"/>
                <a:cs typeface="Times New Roman" pitchFamily="18" charset="0"/>
              </a:rPr>
              <a:t>Phenomenology</a:t>
            </a:r>
          </a:p>
          <a:p>
            <a:pPr lvl="1"/>
            <a:r>
              <a:rPr lang="en-US" dirty="0" smtClean="0">
                <a:latin typeface="Times New Roman" pitchFamily="18" charset="0"/>
                <a:cs typeface="Times New Roman" pitchFamily="18" charset="0"/>
              </a:rPr>
              <a:t>Grounded Theory</a:t>
            </a:r>
          </a:p>
          <a:p>
            <a:pPr lvl="1"/>
            <a:r>
              <a:rPr lang="en-US" dirty="0" smtClean="0">
                <a:latin typeface="Times New Roman" pitchFamily="18" charset="0"/>
                <a:cs typeface="Times New Roman" pitchFamily="18" charset="0"/>
              </a:rPr>
              <a:t>Ethnography</a:t>
            </a:r>
          </a:p>
          <a:p>
            <a:pPr lvl="1"/>
            <a:r>
              <a:rPr lang="en-US" dirty="0" smtClean="0">
                <a:latin typeface="Times New Roman" pitchFamily="18" charset="0"/>
                <a:cs typeface="Times New Roman" pitchFamily="18" charset="0"/>
              </a:rPr>
              <a:t>History</a:t>
            </a:r>
          </a:p>
          <a:p>
            <a:endParaRPr lang="en-US" dirty="0"/>
          </a:p>
        </p:txBody>
      </p:sp>
      <p:sp>
        <p:nvSpPr>
          <p:cNvPr id="5" name="Text Placeholder 4"/>
          <p:cNvSpPr>
            <a:spLocks noGrp="1"/>
          </p:cNvSpPr>
          <p:nvPr>
            <p:ph type="body" sz="quarter" idx="3"/>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Quantitative Research</a:t>
            </a:r>
            <a:endParaRPr lang="en-US" sz="96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Types of Designs Used:</a:t>
            </a:r>
          </a:p>
          <a:p>
            <a:pPr lvl="1"/>
            <a:r>
              <a:rPr lang="en-US" dirty="0" smtClean="0">
                <a:latin typeface="Times New Roman" pitchFamily="18" charset="0"/>
                <a:cs typeface="Times New Roman" pitchFamily="18" charset="0"/>
              </a:rPr>
              <a:t>Phenomenology</a:t>
            </a:r>
          </a:p>
          <a:p>
            <a:pPr lvl="1"/>
            <a:r>
              <a:rPr lang="en-US" dirty="0" smtClean="0">
                <a:latin typeface="Times New Roman" pitchFamily="18" charset="0"/>
                <a:cs typeface="Times New Roman" pitchFamily="18" charset="0"/>
              </a:rPr>
              <a:t>Grounded Theory</a:t>
            </a:r>
          </a:p>
          <a:p>
            <a:pPr lvl="1"/>
            <a:r>
              <a:rPr lang="en-US" dirty="0" smtClean="0">
                <a:latin typeface="Times New Roman" pitchFamily="18" charset="0"/>
                <a:cs typeface="Times New Roman" pitchFamily="18" charset="0"/>
              </a:rPr>
              <a:t>Ethnography</a:t>
            </a:r>
          </a:p>
          <a:p>
            <a:pPr lvl="1"/>
            <a:r>
              <a:rPr lang="en-US" dirty="0" smtClean="0">
                <a:latin typeface="Times New Roman" pitchFamily="18" charset="0"/>
                <a:cs typeface="Times New Roman" pitchFamily="18" charset="0"/>
              </a:rPr>
              <a:t>History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 (Cont.)</a:t>
            </a:r>
            <a:endParaRPr lang="en-US" dirty="0"/>
          </a:p>
        </p:txBody>
      </p:sp>
      <p:sp>
        <p:nvSpPr>
          <p:cNvPr id="3" name="Text Placeholder 2"/>
          <p:cNvSpPr>
            <a:spLocks noGrp="1"/>
          </p:cNvSpPr>
          <p:nvPr>
            <p:ph type="body" idx="1"/>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t>Knows little about the topic</a:t>
            </a:r>
          </a:p>
          <a:p>
            <a:r>
              <a:rPr lang="en-US" dirty="0" smtClean="0"/>
              <a:t>Richest possible data</a:t>
            </a:r>
          </a:p>
          <a:p>
            <a:r>
              <a:rPr lang="en-US" dirty="0" smtClean="0"/>
              <a:t>Never use control factors</a:t>
            </a:r>
          </a:p>
          <a:p>
            <a:r>
              <a:rPr lang="en-US" dirty="0" smtClean="0"/>
              <a:t>Time is studied in designs</a:t>
            </a:r>
            <a:endParaRPr lang="en-US" dirty="0"/>
          </a:p>
        </p:txBody>
      </p:sp>
      <p:sp>
        <p:nvSpPr>
          <p:cNvPr id="5" name="Text Placeholder 4"/>
          <p:cNvSpPr>
            <a:spLocks noGrp="1"/>
          </p:cNvSpPr>
          <p:nvPr>
            <p:ph type="body" sz="quarter" idx="3"/>
          </p:nvPr>
        </p:nvSpPr>
        <p:spPr/>
        <p:txBody>
          <a:bodyPr/>
          <a:lstStyle/>
          <a:p>
            <a:r>
              <a:rPr lang="en-US" dirty="0" smtClean="0">
                <a:latin typeface="Times New Roman" pitchFamily="18" charset="0"/>
                <a:cs typeface="Times New Roman" pitchFamily="18" charset="0"/>
              </a:rPr>
              <a:t>Quantitative Research</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t>Baseline knowledge about the topic</a:t>
            </a:r>
          </a:p>
          <a:p>
            <a:r>
              <a:rPr lang="en-US" dirty="0" smtClean="0"/>
              <a:t>Criteria is included or excluded</a:t>
            </a:r>
          </a:p>
          <a:p>
            <a:r>
              <a:rPr lang="en-US" dirty="0" smtClean="0"/>
              <a:t>Controls used in a range </a:t>
            </a:r>
          </a:p>
          <a:p>
            <a:r>
              <a:rPr lang="en-US" dirty="0" smtClean="0"/>
              <a:t>Time defines different designs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314</Words>
  <Application>Microsoft Office PowerPoint</Application>
  <PresentationFormat>On-screen Show (4:3)</PresentationFormat>
  <Paragraphs>37</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Qualitative VS. Quantitative</vt:lpstr>
      <vt:lpstr>Comparison To Quantitative Research</vt:lpstr>
      <vt:lpstr>Comparison To Quantitative Research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VS. Quantitative</dc:title>
  <dc:creator>Jenna</dc:creator>
  <cp:lastModifiedBy>Jenna</cp:lastModifiedBy>
  <cp:revision>4</cp:revision>
  <dcterms:created xsi:type="dcterms:W3CDTF">2010-09-16T14:31:14Z</dcterms:created>
  <dcterms:modified xsi:type="dcterms:W3CDTF">2010-09-16T15:10:30Z</dcterms:modified>
</cp:coreProperties>
</file>