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204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8DF6C-9CFC-4722-9DD2-047CCDE3E478}" type="datetimeFigureOut">
              <a:rPr lang="en-US" smtClean="0"/>
              <a:t>9/9/2010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949B0-8B31-488F-8477-D22D7542328D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949B0-8B31-488F-8477-D22D7542328D}" type="slidenum">
              <a:rPr lang="en-US" smtClean="0"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Problem</a:t>
            </a:r>
            <a:r>
              <a:rPr lang="en-US" baseline="0" dirty="0" smtClean="0"/>
              <a:t> Definition is identifying the problem.</a:t>
            </a:r>
          </a:p>
          <a:p>
            <a:r>
              <a:rPr lang="en-US" baseline="0" dirty="0" smtClean="0"/>
              <a:t>Planning is determining goals related to the problem and identifying approaches to achieve these goals.</a:t>
            </a:r>
          </a:p>
          <a:p>
            <a:r>
              <a:rPr lang="en-US" baseline="0" dirty="0" smtClean="0"/>
              <a:t>Implementation is putting the plan into action.</a:t>
            </a:r>
          </a:p>
          <a:p>
            <a:r>
              <a:rPr lang="en-US" baseline="0" dirty="0" smtClean="0"/>
              <a:t>Evaluation is determining the effectiveness of the entire process.</a:t>
            </a:r>
            <a:r>
              <a:rPr lang="en-US" sz="350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949B0-8B31-488F-8477-D22D7542328D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949B0-8B31-488F-8477-D22D7542328D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t>9/9/2010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t>9/9/2010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t>9/9/2010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t>9/9/2010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t>9/9/2010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t>9/9/2010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t>9/9/2010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t>9/9/2010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t>9/9/2010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t>9/9/2010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t>9/9/2010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C48A5-09FE-447B-8B5C-4948392D3161}" type="datetimeFigureOut">
              <a:rPr lang="en-US" smtClean="0"/>
              <a:t>9/9/2010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67E12-D983-479D-AF6C-AD88183633DB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Concepts Relevant to Quantitative Research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Dependent Variables</a:t>
            </a:r>
          </a:p>
          <a:p>
            <a:pPr lvl="1"/>
            <a:r>
              <a:rPr lang="en-US" dirty="0" smtClean="0"/>
              <a:t>These are the outcomes the researcher wants to explain.</a:t>
            </a:r>
            <a:endParaRPr lang="en-US" dirty="0"/>
          </a:p>
          <a:p>
            <a:r>
              <a:rPr lang="en-US" dirty="0" smtClean="0"/>
              <a:t>Independent Variables</a:t>
            </a:r>
          </a:p>
          <a:p>
            <a:pPr lvl="1"/>
            <a:r>
              <a:rPr lang="en-US" dirty="0" smtClean="0"/>
              <a:t>These are used to create an effect on the dependent variable by manipulation.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  <a:p>
            <a:pPr lvl="1" algn="r">
              <a:buNone/>
            </a:pPr>
            <a:r>
              <a:rPr lang="en-US" dirty="0" smtClean="0"/>
              <a:t>(Burns, N. &amp; Grove, S.K., 2007)</a:t>
            </a:r>
          </a:p>
          <a:p>
            <a:pPr lvl="1" algn="r">
              <a:buNone/>
            </a:pPr>
            <a:endParaRPr lang="en-US" dirty="0"/>
          </a:p>
          <a:p>
            <a:pPr lvl="1"/>
            <a:endParaRPr lang="en-US" dirty="0"/>
          </a:p>
          <a:p>
            <a:pPr lvl="1" algn="r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Steps of the Quantitative Research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Formulate problem:</a:t>
            </a:r>
          </a:p>
          <a:p>
            <a:pPr lvl="1"/>
            <a:r>
              <a:rPr lang="en-US" dirty="0" smtClean="0"/>
              <a:t>This addresses an area that requires further investigation.</a:t>
            </a:r>
          </a:p>
          <a:p>
            <a:r>
              <a:rPr lang="en-US" dirty="0" smtClean="0"/>
              <a:t>Problem-solving process:</a:t>
            </a:r>
          </a:p>
          <a:p>
            <a:pPr lvl="1"/>
            <a:r>
              <a:rPr lang="en-US" dirty="0" smtClean="0"/>
              <a:t>Data Collection</a:t>
            </a:r>
          </a:p>
          <a:p>
            <a:pPr lvl="1"/>
            <a:r>
              <a:rPr lang="en-US" dirty="0" smtClean="0"/>
              <a:t>Problem Definition</a:t>
            </a:r>
          </a:p>
          <a:p>
            <a:pPr lvl="1"/>
            <a:r>
              <a:rPr lang="en-US" dirty="0" smtClean="0"/>
              <a:t>Plan</a:t>
            </a:r>
          </a:p>
          <a:p>
            <a:pPr lvl="1"/>
            <a:r>
              <a:rPr lang="en-US" dirty="0" smtClean="0"/>
              <a:t>Implementation</a:t>
            </a:r>
          </a:p>
          <a:p>
            <a:pPr lvl="1"/>
            <a:r>
              <a:rPr lang="en-US" dirty="0" smtClean="0"/>
              <a:t>Evaluate and Revise</a:t>
            </a:r>
          </a:p>
          <a:p>
            <a:pPr lvl="1" algn="r">
              <a:buNone/>
            </a:pPr>
            <a:r>
              <a:rPr lang="en-US" dirty="0" smtClean="0"/>
              <a:t>(Burns, N. &amp; Grove, S.K., 2007)</a:t>
            </a:r>
            <a:endParaRPr lang="en-US" dirty="0" smtClean="0"/>
          </a:p>
          <a:p>
            <a:pPr lvl="1" algn="r">
              <a:buNone/>
            </a:pPr>
            <a:endParaRPr lang="en-US" dirty="0" smtClean="0"/>
          </a:p>
          <a:p>
            <a:pPr lvl="1" algn="r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Steps of the Quantitative Research Process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sz="3500" dirty="0" smtClean="0"/>
              <a:t>Review Literature:</a:t>
            </a:r>
          </a:p>
          <a:p>
            <a:pPr lvl="1"/>
            <a:r>
              <a:rPr lang="en-US" sz="3000" dirty="0" smtClean="0"/>
              <a:t>Researchers do this to find what is know and not known about a specific problem.</a:t>
            </a:r>
          </a:p>
          <a:p>
            <a:pPr lvl="1"/>
            <a:r>
              <a:rPr lang="en-US" sz="3000" dirty="0" smtClean="0"/>
              <a:t>This indicates whether adequate knowledge exists to makes changes in practice.</a:t>
            </a:r>
            <a:endParaRPr lang="en-US" sz="3000" dirty="0" smtClean="0"/>
          </a:p>
          <a:p>
            <a:r>
              <a:rPr lang="en-US" sz="3500" dirty="0" smtClean="0"/>
              <a:t>Locating Relevant Literature:</a:t>
            </a:r>
          </a:p>
          <a:p>
            <a:pPr lvl="1"/>
            <a:r>
              <a:rPr lang="en-US" sz="3000" dirty="0" smtClean="0"/>
              <a:t>Performing Complex Searches</a:t>
            </a:r>
          </a:p>
          <a:p>
            <a:pPr lvl="1"/>
            <a:r>
              <a:rPr lang="en-US" sz="3000" dirty="0" smtClean="0"/>
              <a:t>Limiting the Search</a:t>
            </a:r>
          </a:p>
          <a:p>
            <a:pPr lvl="1"/>
            <a:r>
              <a:rPr lang="en-US" sz="3000" dirty="0" smtClean="0"/>
              <a:t>Selecting Search Fields</a:t>
            </a:r>
          </a:p>
          <a:p>
            <a:pPr lvl="1"/>
            <a:r>
              <a:rPr lang="en-US" sz="3000" dirty="0" smtClean="0"/>
              <a:t>Linking</a:t>
            </a:r>
          </a:p>
          <a:p>
            <a:pPr lvl="1"/>
            <a:r>
              <a:rPr lang="en-US" sz="3000" dirty="0" smtClean="0"/>
              <a:t>Searching Electronic Journals and the World Wide Web</a:t>
            </a:r>
          </a:p>
          <a:p>
            <a:pPr lvl="1">
              <a:buNone/>
            </a:pPr>
            <a:endParaRPr lang="en-US" sz="2600" dirty="0" smtClean="0"/>
          </a:p>
          <a:p>
            <a:pPr lvl="1" algn="r">
              <a:buNone/>
            </a:pPr>
            <a:r>
              <a:rPr lang="en-US" dirty="0" smtClean="0"/>
              <a:t>(Burns, N. &amp; Grove, S.K., 2007)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208</Words>
  <Application>Microsoft Office PowerPoint</Application>
  <PresentationFormat>On-screen Show (4:3)</PresentationFormat>
  <Paragraphs>38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Concepts Relevant to Quantitative Research (Cont.)</vt:lpstr>
      <vt:lpstr>Steps of the Quantitative Research Process</vt:lpstr>
      <vt:lpstr>Steps of the Quantitative Research Process (Cont.)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Concepts Relevant to Quantitative Research (Cont.)</dc:title>
  <dc:creator>Jenna</dc:creator>
  <cp:lastModifiedBy>Jenna</cp:lastModifiedBy>
  <cp:revision>5</cp:revision>
  <dcterms:created xsi:type="dcterms:W3CDTF">2010-09-09T21:42:04Z</dcterms:created>
  <dcterms:modified xsi:type="dcterms:W3CDTF">2010-09-09T22:31:24Z</dcterms:modified>
</cp:coreProperties>
</file>