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6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7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5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8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4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2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7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4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6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3FC5D-B341-46FD-BE15-C5BF59DA2BE0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7C6F-F6D4-480E-BF90-6211E9B5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3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LEVINE’S CONSERVATION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Focused on promoting adaptation and maintaining wholeness using the principals of conservation.</a:t>
            </a:r>
          </a:p>
          <a:p>
            <a:r>
              <a:rPr lang="en-US" dirty="0" smtClean="0"/>
              <a:t>Guides the nurse to focus on the influences and responses at the orgasmic level.</a:t>
            </a:r>
          </a:p>
          <a:p>
            <a:r>
              <a:rPr lang="en-US" dirty="0" smtClean="0"/>
              <a:t>Nurse accomplishes goal through the conservation of: energy, structure, personal, and social integrity.</a:t>
            </a:r>
          </a:p>
        </p:txBody>
      </p:sp>
    </p:spTree>
    <p:extLst>
      <p:ext uri="{BB962C8B-B14F-4D97-AF65-F5344CB8AC3E}">
        <p14:creationId xmlns:p14="http://schemas.microsoft.com/office/powerpoint/2010/main" val="242738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OTHER IMPORTANT CONCEPTS CRITICAL TO HER MODEL - ADAPTATION AND WHOLENESS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ADAPTION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Pt. maintains integrity within the realities of the environment.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Adaption is obtained through economic, contained, and controlled use of the environmental resources by the individual in his or her best interest.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WHOLENESS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view of the individual as a whole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unceasing interaction of the individual organism with its environment</a:t>
            </a:r>
          </a:p>
          <a:p>
            <a:r>
              <a:rPr lang="en-US" dirty="0" smtClean="0"/>
              <a:t>exists when the interaction occurs and constant adaptations to the environment are taking place.</a:t>
            </a:r>
          </a:p>
        </p:txBody>
      </p:sp>
    </p:spTree>
    <p:extLst>
      <p:ext uri="{BB962C8B-B14F-4D97-AF65-F5344CB8AC3E}">
        <p14:creationId xmlns:p14="http://schemas.microsoft.com/office/powerpoint/2010/main" val="10858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CONSERVATION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Product of adaption (to keep together)</a:t>
            </a:r>
          </a:p>
          <a:p>
            <a:r>
              <a:rPr lang="en-US" dirty="0" smtClean="0"/>
              <a:t>Describes the way that complex systems are able to continue to fx, even when severely challenged. </a:t>
            </a:r>
          </a:p>
          <a:p>
            <a:r>
              <a:rPr lang="en-US" dirty="0" smtClean="0"/>
              <a:t>Though conservation Pt.’s are able to confront obstacles, adapt accordingly, and maintain their uniqueness.</a:t>
            </a:r>
          </a:p>
          <a:p>
            <a:r>
              <a:rPr lang="en-US" dirty="0" smtClean="0"/>
              <a:t>Primary focus: keep together wholeness of the Pt. by using Levine's theory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ALL THEORIES SHARE FOUR CENTRAL OR MAJOR CONCEPTS: </a:t>
            </a:r>
            <a:r>
              <a:rPr lang="en-US" sz="2400" b="1" dirty="0" smtClean="0"/>
              <a:t>PERSON, HEALTH, ENVIRONMENT, AND NURSING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Individual’s personality, morals, goals, wishes</a:t>
            </a:r>
          </a:p>
          <a:p>
            <a:r>
              <a:rPr lang="en-US" dirty="0" smtClean="0"/>
              <a:t>Strives to preserve wholeness/ integrity</a:t>
            </a:r>
          </a:p>
          <a:p>
            <a:r>
              <a:rPr lang="en-US" dirty="0" smtClean="0"/>
              <a:t>Demands that the individual’s life has meaning (in the context of society)</a:t>
            </a:r>
          </a:p>
          <a:p>
            <a:r>
              <a:rPr lang="en-US" dirty="0" smtClean="0"/>
              <a:t>Unique individual in unity, integrity, feeling, believing, and thinking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HEALTH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Ability of the Pt. to return to their daily activities previously enjoyed before illness/ injury</a:t>
            </a:r>
          </a:p>
          <a:p>
            <a:r>
              <a:rPr lang="en-US" dirty="0" smtClean="0"/>
              <a:t>Disease is a detrimental change, and must be stopped or death will pursue. </a:t>
            </a:r>
          </a:p>
          <a:p>
            <a:r>
              <a:rPr lang="en-US" dirty="0" smtClean="0"/>
              <a:t>Return both physical and mental health to normal.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8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Combines the physiological and pathophysiological aspects of the Pt. </a:t>
            </a:r>
          </a:p>
          <a:p>
            <a:r>
              <a:rPr lang="en-US" dirty="0" smtClean="0"/>
              <a:t>Constantly challenged by the external environment</a:t>
            </a:r>
          </a:p>
          <a:p>
            <a:r>
              <a:rPr lang="en-US" dirty="0" smtClean="0"/>
              <a:t>Integration of body fxs that resembles homeorhesis (developing or changing organisms to continue moving towards a given state) rather than homeostasis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EXTERNAL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All outside factors that may affect an organization make up the external environment . </a:t>
            </a:r>
          </a:p>
          <a:p>
            <a:pPr marL="0" indent="0">
              <a:buNone/>
            </a:pPr>
            <a:r>
              <a:rPr lang="en-US" dirty="0" smtClean="0"/>
              <a:t>The external environment is divided into three parts: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  Perceptual </a:t>
            </a:r>
          </a:p>
          <a:p>
            <a:pPr marL="0" indent="0" algn="ctr">
              <a:buNone/>
            </a:pPr>
            <a:r>
              <a:rPr lang="en-US" dirty="0" smtClean="0"/>
              <a:t>Operational</a:t>
            </a:r>
          </a:p>
          <a:p>
            <a:pPr marL="0" indent="0" algn="ctr">
              <a:buNone/>
            </a:pPr>
            <a:r>
              <a:rPr lang="en-US" dirty="0"/>
              <a:t> a</a:t>
            </a:r>
            <a:r>
              <a:rPr lang="en-US" dirty="0" smtClean="0"/>
              <a:t>nd </a:t>
            </a:r>
          </a:p>
          <a:p>
            <a:pPr marL="0" indent="0" algn="ctr">
              <a:buNone/>
            </a:pPr>
            <a:r>
              <a:rPr lang="en-US" dirty="0" smtClean="0"/>
              <a:t>Perceptual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7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NURSING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Enters into a partnership with the Pt. and engages in their experiences and interactions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 	 some trivial, dramatic, painful, while others 			are enjoyable- </a:t>
            </a:r>
          </a:p>
          <a:p>
            <a:pPr marL="0" indent="0">
              <a:buNone/>
            </a:pPr>
            <a:r>
              <a:rPr lang="en-US" sz="2600" dirty="0" smtClean="0"/>
              <a:t>   	 they all leave a mark on the Pt.’s life.</a:t>
            </a:r>
          </a:p>
          <a:p>
            <a:r>
              <a:rPr lang="en-US" sz="2600" dirty="0" smtClean="0"/>
              <a:t>Promote adaptation and maintain wholeness</a:t>
            </a:r>
          </a:p>
          <a:p>
            <a:r>
              <a:rPr lang="en-US" sz="2600" dirty="0" smtClean="0"/>
              <a:t>Every Pt. requires a unique and separate cluster of activities </a:t>
            </a:r>
          </a:p>
          <a:p>
            <a:r>
              <a:rPr lang="en-US" sz="2600" dirty="0" smtClean="0"/>
              <a:t>Assist Pt. to reach their own individuality</a:t>
            </a:r>
          </a:p>
          <a:p>
            <a:r>
              <a:rPr lang="en-US" sz="2600" dirty="0" smtClean="0"/>
              <a:t>Goal: accomplished through the use of the conservation principals: energy, structure, personal, and social integrity</a:t>
            </a:r>
          </a:p>
        </p:txBody>
      </p:sp>
    </p:spTree>
    <p:extLst>
      <p:ext uri="{BB962C8B-B14F-4D97-AF65-F5344CB8AC3E}">
        <p14:creationId xmlns:p14="http://schemas.microsoft.com/office/powerpoint/2010/main" val="212672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374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LEVINE’S CONSERVATION MODEL</vt:lpstr>
      <vt:lpstr>OTHER IMPORTANT CONCEPTS CRITICAL TO HER MODEL - ADAPTATION AND WHOLENESS.</vt:lpstr>
      <vt:lpstr>CONSERVATION</vt:lpstr>
      <vt:lpstr>ALL THEORIES SHARE FOUR CENTRAL OR MAJOR CONCEPTS: PERSON, HEALTH, ENVIRONMENT, AND NURSING</vt:lpstr>
      <vt:lpstr>ENVIRONMENT</vt:lpstr>
      <vt:lpstr>NURSING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Audra</dc:creator>
  <cp:lastModifiedBy>Audra</cp:lastModifiedBy>
  <cp:revision>12</cp:revision>
  <dcterms:created xsi:type="dcterms:W3CDTF">2012-04-13T21:56:40Z</dcterms:created>
  <dcterms:modified xsi:type="dcterms:W3CDTF">2012-04-14T02:17:29Z</dcterms:modified>
</cp:coreProperties>
</file>