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03" autoAdjust="0"/>
    <p:restoredTop sz="63908" autoAdjust="0"/>
  </p:normalViewPr>
  <p:slideViewPr>
    <p:cSldViewPr>
      <p:cViewPr varScale="1">
        <p:scale>
          <a:sx n="34" d="100"/>
          <a:sy n="34" d="100"/>
        </p:scale>
        <p:origin x="-5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3CDF1-ACAD-48C8-B27C-78D6E8FC8824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D6564-EF65-4B6B-B978-8AE1FCEADC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D6564-EF65-4B6B-B978-8AE1FCEADC6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Caused by infection with poliovirus</a:t>
            </a:r>
          </a:p>
          <a:p>
            <a:r>
              <a:rPr lang="en-US" dirty="0" smtClean="0"/>
              <a:t>Spread by person to person contact</a:t>
            </a:r>
          </a:p>
          <a:p>
            <a:r>
              <a:rPr lang="en-US" dirty="0" smtClean="0"/>
              <a:t>Infected mucus</a:t>
            </a:r>
          </a:p>
          <a:p>
            <a:r>
              <a:rPr lang="en-US" dirty="0" smtClean="0"/>
              <a:t>Infected feces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Incubation period is 5-35 days</a:t>
            </a:r>
          </a:p>
          <a:p>
            <a:r>
              <a:rPr lang="en-US" dirty="0" smtClean="0"/>
              <a:t>Communicable  10 days before symptoms appear and 10 days after they subside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Malaise</a:t>
            </a:r>
          </a:p>
          <a:p>
            <a:r>
              <a:rPr lang="en-US" dirty="0" smtClean="0"/>
              <a:t>Headache</a:t>
            </a:r>
          </a:p>
          <a:p>
            <a:r>
              <a:rPr lang="en-US" dirty="0" smtClean="0"/>
              <a:t>Red Throat</a:t>
            </a:r>
          </a:p>
          <a:p>
            <a:r>
              <a:rPr lang="en-US" dirty="0" smtClean="0"/>
              <a:t>Slight Fever</a:t>
            </a:r>
          </a:p>
          <a:p>
            <a:r>
              <a:rPr lang="en-US" dirty="0" smtClean="0"/>
              <a:t>Sore Throat</a:t>
            </a:r>
          </a:p>
          <a:p>
            <a:r>
              <a:rPr lang="en-US" dirty="0" smtClean="0"/>
              <a:t>Vomiting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CSF fluid examination</a:t>
            </a:r>
          </a:p>
          <a:p>
            <a:r>
              <a:rPr lang="en-US" dirty="0" smtClean="0"/>
              <a:t>Antibody levels specific to polio virus</a:t>
            </a:r>
          </a:p>
          <a:p>
            <a:r>
              <a:rPr lang="en-US" dirty="0" smtClean="0"/>
              <a:t>Viral cultures of mucus, stool or CSF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Vaccination (Primary)</a:t>
            </a:r>
          </a:p>
          <a:p>
            <a:r>
              <a:rPr lang="en-US" dirty="0" smtClean="0"/>
              <a:t>Screening  Cultures, CSF (Secondary)</a:t>
            </a:r>
          </a:p>
          <a:p>
            <a:r>
              <a:rPr lang="en-US" dirty="0" smtClean="0"/>
              <a:t>Rehabilitation (Paralytic Polio) (Tertiary)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Carpentino-Moyet</a:t>
            </a:r>
            <a:r>
              <a:rPr lang="en-US" dirty="0" smtClean="0"/>
              <a:t>, L.J. (2010). </a:t>
            </a:r>
            <a:r>
              <a:rPr lang="en-US" i="1" dirty="0" smtClean="0"/>
              <a:t>Nursing Diagnosis</a:t>
            </a:r>
            <a:r>
              <a:rPr lang="en-US" dirty="0" smtClean="0"/>
              <a:t>: Application to clinical practice. </a:t>
            </a:r>
            <a:r>
              <a:rPr lang="en-US" dirty="0" smtClean="0"/>
              <a:t>Philadelphia, </a:t>
            </a:r>
            <a:r>
              <a:rPr lang="en-US" dirty="0" smtClean="0"/>
              <a:t>PA</a:t>
            </a:r>
            <a:r>
              <a:rPr lang="en-US" dirty="0" smtClean="0"/>
              <a:t>: </a:t>
            </a:r>
            <a:r>
              <a:rPr lang="en-US" dirty="0" err="1" smtClean="0"/>
              <a:t>Lippincot</a:t>
            </a:r>
            <a:r>
              <a:rPr lang="en-US" dirty="0" smtClean="0"/>
              <a:t> Williams and Wilkins.</a:t>
            </a:r>
          </a:p>
          <a:p>
            <a:r>
              <a:rPr lang="en-US" dirty="0" err="1" smtClean="0"/>
              <a:t>Hockenberry</a:t>
            </a:r>
            <a:r>
              <a:rPr lang="en-US" dirty="0" smtClean="0"/>
              <a:t>, M.J., Wilson, D. (2009). </a:t>
            </a:r>
            <a:r>
              <a:rPr lang="en-US" i="1" dirty="0" smtClean="0"/>
              <a:t>Essentials of pediatric nursing</a:t>
            </a:r>
            <a:r>
              <a:rPr lang="en-US" dirty="0" smtClean="0"/>
              <a:t>. Elsevier.</a:t>
            </a:r>
          </a:p>
          <a:p>
            <a:r>
              <a:rPr lang="en-US" dirty="0" err="1" smtClean="0"/>
              <a:t>McCance</a:t>
            </a:r>
            <a:r>
              <a:rPr lang="en-US" dirty="0" smtClean="0"/>
              <a:t>, K. L., &amp; </a:t>
            </a:r>
            <a:r>
              <a:rPr lang="en-US" dirty="0" err="1" smtClean="0"/>
              <a:t>Huether</a:t>
            </a:r>
            <a:r>
              <a:rPr lang="en-US" dirty="0" smtClean="0"/>
              <a:t>, S. E. (2006). </a:t>
            </a:r>
            <a:r>
              <a:rPr lang="en-US" i="1" dirty="0" err="1" smtClean="0"/>
              <a:t>Pathophysiology</a:t>
            </a:r>
            <a:r>
              <a:rPr lang="en-US" i="1" dirty="0" smtClean="0"/>
              <a:t>: The Biological Basis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i="1" dirty="0" smtClean="0"/>
              <a:t>for </a:t>
            </a:r>
            <a:r>
              <a:rPr lang="en-US" i="1" dirty="0" smtClean="0"/>
              <a:t>Disease in Adults and Children</a:t>
            </a:r>
            <a:r>
              <a:rPr lang="en-US" dirty="0" smtClean="0"/>
              <a:t> (5th ed.). Mosby, Inc.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147</Words>
  <Application>Microsoft Office PowerPoint</Application>
  <PresentationFormat>On-screen Show (4:3)</PresentationFormat>
  <Paragraphs>28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Polio</vt:lpstr>
      <vt:lpstr>Exposure</vt:lpstr>
      <vt:lpstr>Slide 3</vt:lpstr>
      <vt:lpstr>Symptoms</vt:lpstr>
      <vt:lpstr>Diagnosis</vt:lpstr>
      <vt:lpstr>Prevention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Polio</dc:title>
  <dc:creator>Ben</dc:creator>
  <cp:lastModifiedBy>Ben</cp:lastModifiedBy>
  <cp:revision>8</cp:revision>
  <dcterms:created xsi:type="dcterms:W3CDTF">2006-08-16T00:00:00Z</dcterms:created>
  <dcterms:modified xsi:type="dcterms:W3CDTF">2011-07-03T00:45:32Z</dcterms:modified>
</cp:coreProperties>
</file>