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0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493D3FE-0A9C-4D2C-8B40-6559821DEC1D}" type="datetimeFigureOut">
              <a:rPr lang="en-US" smtClean="0"/>
              <a:t>9/19/2010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7BF7749-8872-4D0C-9276-B16A8C18E7F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5.komen.org/BreastCancer/Statist" TargetMode="External"/><Relationship Id="rId2" Type="http://schemas.openxmlformats.org/officeDocument/2006/relationships/hyperlink" Target="http://www.cdc.gov/cancer/breast/statistics/age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1295400"/>
            <a:ext cx="6172200" cy="2868168"/>
          </a:xfrm>
        </p:spPr>
        <p:txBody>
          <a:bodyPr/>
          <a:lstStyle/>
          <a:p>
            <a:pPr algn="ctr"/>
            <a:r>
              <a:rPr lang="en-US" sz="4800" dirty="0" smtClean="0"/>
              <a:t>Pink Tea </a:t>
            </a:r>
            <a:br>
              <a:rPr lang="en-US" sz="4800" dirty="0" smtClean="0"/>
            </a:br>
            <a:r>
              <a:rPr lang="en-US" sz="4800" dirty="0" smtClean="0"/>
              <a:t>Legacy Project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876800"/>
            <a:ext cx="5867400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Hosted by:  Ashley Elvers, Stacy Shonkwiler, Jini Parackal, Brenda Moore, Twila Yates, Danielle Woodrow &amp; Leslie Decker</a:t>
            </a:r>
          </a:p>
          <a:p>
            <a:r>
              <a:rPr lang="en-US" dirty="0" smtClean="0"/>
              <a:t>Lakeview College of Nursing Senior Students </a:t>
            </a:r>
            <a:endParaRPr lang="en-US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67200" y="228600"/>
            <a:ext cx="3124200" cy="2133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26227">
            <a:off x="-195931" y="840393"/>
            <a:ext cx="3126967" cy="4508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en-US" dirty="0" smtClean="0"/>
              <a:t>The Pink Tea Committee has established that breast cancer awareness matters.  The committee will implement public awareness by preparing a brochure, selling T-Shirts and offering an educational opportunity for the community.  </a:t>
            </a:r>
          </a:p>
          <a:p>
            <a:pPr>
              <a:buClr>
                <a:schemeClr val="tx1">
                  <a:lumMod val="75000"/>
                  <a:lumOff val="25000"/>
                </a:schemeClr>
              </a:buClr>
              <a:buNone/>
            </a:pPr>
            <a:endParaRPr lang="en-US" dirty="0" smtClean="0"/>
          </a:p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en-US" dirty="0" smtClean="0"/>
              <a:t>Outcome:  That the public will have an increased awareness about breast cancer and the importance of screening and early identification.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7239000" cy="2124384"/>
          </a:xfrm>
        </p:spPr>
        <p:txBody>
          <a:bodyPr/>
          <a:lstStyle/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en-US" dirty="0" smtClean="0"/>
              <a:t>Women of all ages from Coles, Clark, Clay, Christian, Douglas, </a:t>
            </a:r>
            <a:r>
              <a:rPr lang="en-US" dirty="0" smtClean="0"/>
              <a:t>DuPage</a:t>
            </a:r>
            <a:r>
              <a:rPr lang="en-US" dirty="0" smtClean="0"/>
              <a:t>, Edgar, Effingham, Macon, Moultrie and Will counties. 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4038600"/>
            <a:ext cx="181292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Benefiting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en-US" dirty="0" smtClean="0"/>
              <a:t>All proceeds from the Pink Tea will be donated to the Susan G. Komen Foundation</a:t>
            </a:r>
          </a:p>
          <a:p>
            <a:pPr>
              <a:buClr>
                <a:schemeClr val="tx1">
                  <a:lumMod val="75000"/>
                  <a:lumOff val="25000"/>
                </a:schemeClr>
              </a:buClr>
              <a:buNone/>
            </a:pPr>
            <a:endParaRPr lang="en-US" dirty="0" smtClean="0"/>
          </a:p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en-US" dirty="0" smtClean="0"/>
              <a:t>Susan G. Komen is currently the leader in the breast cancer movement, they are working to save lives, ensure quality care and energize science to find the cures (Komen, 2010).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Condition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en-US" dirty="0" smtClean="0"/>
              <a:t>Breast Cancer 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dirty="0" smtClean="0">
                <a:solidFill>
                  <a:schemeClr val="tx1"/>
                </a:solidFill>
              </a:rPr>
              <a:t>The risk of getting breast cancer increases with age (Altekruse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et al. 2007)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dirty="0" smtClean="0">
                <a:solidFill>
                  <a:schemeClr val="tx1"/>
                </a:solidFill>
              </a:rPr>
              <a:t>Approximately 207,090 new cases of breast cancer will be diagnosed in 2010 (Komen, 2010)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dirty="0" smtClean="0">
                <a:solidFill>
                  <a:schemeClr val="tx1"/>
                </a:solidFill>
              </a:rPr>
              <a:t>Screening programs are making it easier to detect breast cancer at an earlier stage (Komen, 2010)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Pathway to Completion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14400"/>
            <a:ext cx="4267200" cy="5943600"/>
          </a:xfrm>
        </p:spPr>
        <p:txBody>
          <a:bodyPr>
            <a:noAutofit/>
          </a:bodyPr>
          <a:lstStyle/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 smtClean="0">
                <a:latin typeface="Verdana" pitchFamily="34" charset="0"/>
                <a:cs typeface="Arial" pitchFamily="34" charset="0"/>
              </a:rPr>
              <a:t>Topic</a:t>
            </a:r>
            <a:r>
              <a:rPr lang="en-US" sz="1800" dirty="0">
                <a:latin typeface="Verdana" pitchFamily="34" charset="0"/>
                <a:cs typeface="Arial" pitchFamily="34" charset="0"/>
              </a:rPr>
              <a:t>:  Pink Tea Breast Cancer Awareness </a:t>
            </a:r>
          </a:p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>
                <a:latin typeface="Verdana" pitchFamily="34" charset="0"/>
                <a:cs typeface="Arial" pitchFamily="34" charset="0"/>
              </a:rPr>
              <a:t>Members 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Twila Yates, Brenda Moore, Danielle Woodrow, Leslie Decker, Jini Parackal, Stacy Shonkwiler and Ashley Elvers </a:t>
            </a:r>
          </a:p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>
                <a:latin typeface="Verdana" pitchFamily="34" charset="0"/>
                <a:cs typeface="Arial" pitchFamily="34" charset="0"/>
              </a:rPr>
              <a:t>Date of Project:  10/16/2010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Time:  2:00 – 4:00 p.m.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Location:  St. Mary’s Catholic Church Marshall, </a:t>
            </a:r>
            <a:r>
              <a:rPr lang="en-US" sz="1800" dirty="0" smtClean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IL</a:t>
            </a:r>
            <a:endParaRPr lang="en-US" sz="1800" dirty="0">
              <a:solidFill>
                <a:schemeClr val="tx1"/>
              </a:solidFill>
              <a:latin typeface="Verdana" pitchFamily="34" charset="0"/>
              <a:cs typeface="Arial" pitchFamily="34" charset="0"/>
            </a:endParaRPr>
          </a:p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>
                <a:latin typeface="Verdana" pitchFamily="34" charset="0"/>
                <a:cs typeface="Arial" pitchFamily="34" charset="0"/>
              </a:rPr>
              <a:t>Groups Divided 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T-Shirts  			</a:t>
            </a:r>
          </a:p>
          <a:p>
            <a:pPr lvl="2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 smtClean="0">
                <a:latin typeface="Verdana" pitchFamily="34" charset="0"/>
                <a:cs typeface="Arial" pitchFamily="34" charset="0"/>
              </a:rPr>
              <a:t>Twila, Leslie &amp; Jini</a:t>
            </a:r>
            <a:endParaRPr lang="en-US" sz="1800" dirty="0">
              <a:latin typeface="Verdana" pitchFamily="34" charset="0"/>
              <a:cs typeface="Arial" pitchFamily="34" charset="0"/>
            </a:endParaRP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Decorations/Supplies </a:t>
            </a:r>
          </a:p>
          <a:p>
            <a:pPr lvl="2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dirty="0" smtClean="0">
                <a:latin typeface="Verdana" pitchFamily="34" charset="0"/>
                <a:cs typeface="Arial" pitchFamily="34" charset="0"/>
              </a:rPr>
              <a:t>Brenda, Ashley, Stacy &amp; Danielle</a:t>
            </a:r>
            <a:endParaRPr lang="en-US" sz="1800" dirty="0">
              <a:latin typeface="Verdana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990600"/>
            <a:ext cx="4038600" cy="4678363"/>
          </a:xfrm>
        </p:spPr>
        <p:txBody>
          <a:bodyPr>
            <a:noAutofit/>
          </a:bodyPr>
          <a:lstStyle/>
          <a:p>
            <a:pPr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latin typeface="Verdana" pitchFamily="34" charset="0"/>
                <a:cs typeface="Arial" pitchFamily="34" charset="0"/>
              </a:rPr>
              <a:t>T-Shirts </a:t>
            </a:r>
          </a:p>
          <a:p>
            <a:pPr lvl="1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To be created and approved by all group members before final decision is made.  </a:t>
            </a:r>
          </a:p>
          <a:p>
            <a:pPr lvl="1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Deadline:  August 26, 2010 </a:t>
            </a:r>
          </a:p>
          <a:p>
            <a:pPr lvl="1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Shirts Purchased from:  Ad Hatters Effingham, IL </a:t>
            </a:r>
          </a:p>
          <a:p>
            <a:pPr lvl="2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latin typeface="Verdana" pitchFamily="34" charset="0"/>
                <a:cs typeface="Arial" pitchFamily="34" charset="0"/>
              </a:rPr>
              <a:t>Initial Order: 300</a:t>
            </a:r>
          </a:p>
          <a:p>
            <a:pPr lvl="2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latin typeface="Verdana" pitchFamily="34" charset="0"/>
                <a:cs typeface="Arial" pitchFamily="34" charset="0"/>
              </a:rPr>
              <a:t>Sales: $10 S-XL &amp; $12 XXL </a:t>
            </a:r>
          </a:p>
          <a:p>
            <a:pPr lvl="1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solidFill>
                  <a:schemeClr val="tx1"/>
                </a:solidFill>
                <a:latin typeface="Verdana" pitchFamily="34" charset="0"/>
                <a:cs typeface="Arial" pitchFamily="34" charset="0"/>
              </a:rPr>
              <a:t>T-shirt sales will be done by members prior to Pink Tea.</a:t>
            </a:r>
          </a:p>
          <a:p>
            <a:pPr lvl="2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latin typeface="Verdana" pitchFamily="34" charset="0"/>
                <a:cs typeface="Arial" pitchFamily="34" charset="0"/>
              </a:rPr>
              <a:t>Submission of Second Order: 9/25/10 </a:t>
            </a:r>
            <a:endParaRPr lang="en-US" sz="1600" dirty="0" smtClean="0">
              <a:latin typeface="Verdana" pitchFamily="34" charset="0"/>
            </a:endParaRPr>
          </a:p>
          <a:p>
            <a:pPr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latin typeface="Verdana" pitchFamily="34" charset="0"/>
              </a:rPr>
              <a:t>Flyers </a:t>
            </a:r>
          </a:p>
          <a:p>
            <a:pPr lvl="1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solidFill>
                  <a:schemeClr val="tx1"/>
                </a:solidFill>
                <a:latin typeface="Verdana" pitchFamily="34" charset="0"/>
              </a:rPr>
              <a:t>Die cut of teacups to hand out to community members</a:t>
            </a:r>
          </a:p>
          <a:p>
            <a:pPr lvl="1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solidFill>
                  <a:schemeClr val="tx1"/>
                </a:solidFill>
                <a:latin typeface="Verdana" pitchFamily="34" charset="0"/>
              </a:rPr>
              <a:t>Flyers/Posters created for use to promote the project </a:t>
            </a:r>
          </a:p>
          <a:p>
            <a:pPr lvl="2">
              <a:buClr>
                <a:schemeClr val="bg1">
                  <a:lumMod val="75000"/>
                </a:schemeClr>
              </a:buClr>
            </a:pPr>
            <a:r>
              <a:rPr lang="en-US" sz="1600" dirty="0" smtClean="0">
                <a:latin typeface="Verdana" pitchFamily="34" charset="0"/>
              </a:rPr>
              <a:t>Completed: 8/29/10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24204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Pathway to 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038600" cy="4525963"/>
          </a:xfrm>
        </p:spPr>
        <p:txBody>
          <a:bodyPr>
            <a:normAutofit fontScale="25000" lnSpcReduction="20000"/>
          </a:bodyPr>
          <a:lstStyle/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Decorations 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Deadline: October 1, 2010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Brenda/Danielle:</a:t>
            </a:r>
          </a:p>
          <a:p>
            <a:pPr lvl="2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 Teacup Planters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Stacy and Ashley </a:t>
            </a:r>
          </a:p>
          <a:p>
            <a:pPr lvl="2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Table Cloths:  White </a:t>
            </a:r>
          </a:p>
          <a:p>
            <a:pPr lvl="2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Teacups, napkins, plates, etc</a:t>
            </a:r>
          </a:p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Door Prizes/Donations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Deadline: 10/1/10 – 10/8/10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Group Effort  </a:t>
            </a:r>
          </a:p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Refreshments 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Provided by Fall Community Students</a:t>
            </a:r>
            <a:endParaRPr lang="en-US" sz="8000" dirty="0">
              <a:solidFill>
                <a:schemeClr val="tx1"/>
              </a:solidFill>
            </a:endParaRPr>
          </a:p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Program Speaker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To talk about breast cancer awareness and importance of early detection</a:t>
            </a:r>
          </a:p>
          <a:p>
            <a:pPr lvl="1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371600"/>
            <a:ext cx="4038600" cy="5105400"/>
          </a:xfrm>
        </p:spPr>
        <p:txBody>
          <a:bodyPr>
            <a:normAutofit fontScale="25000" lnSpcReduction="20000"/>
          </a:bodyPr>
          <a:lstStyle/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Program Evaluation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Deadline: October 1, 2010 for group review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Ashley</a:t>
            </a:r>
          </a:p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Communication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Pink Tea Group on Scholar 360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Phone and Email</a:t>
            </a:r>
          </a:p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 Paper Work 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Budget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Divided among group members on 8/26/10</a:t>
            </a:r>
          </a:p>
          <a:p>
            <a:pPr lvl="0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Next Meeting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>
                <a:solidFill>
                  <a:schemeClr val="tx1"/>
                </a:solidFill>
              </a:rPr>
              <a:t>9/23/10</a:t>
            </a:r>
          </a:p>
          <a:p>
            <a:pPr lvl="2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8000" dirty="0" smtClean="0"/>
              <a:t>Agenda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400" dirty="0" smtClean="0"/>
              <a:t>Altekruse, S.F., Kosary, C.L., Krapcho, M., Neyman, N., Aminou, R., Waldron, W., </a:t>
            </a:r>
            <a:endParaRPr lang="en-US" sz="1400" dirty="0" smtClean="0"/>
          </a:p>
          <a:p>
            <a:pPr lvl="1">
              <a:buClr>
                <a:schemeClr val="tx1">
                  <a:lumMod val="75000"/>
                  <a:lumOff val="25000"/>
                </a:schemeClr>
              </a:buClr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	Ruhl</a:t>
            </a:r>
            <a:r>
              <a:rPr lang="en-US" sz="1400" dirty="0" smtClean="0">
                <a:solidFill>
                  <a:schemeClr val="tx1"/>
                </a:solidFill>
              </a:rPr>
              <a:t>, J., </a:t>
            </a:r>
            <a:r>
              <a:rPr lang="en-US" sz="1400" dirty="0" smtClean="0">
                <a:solidFill>
                  <a:schemeClr val="tx1"/>
                </a:solidFill>
              </a:rPr>
              <a:t>Howlader</a:t>
            </a:r>
            <a:r>
              <a:rPr lang="en-US" sz="1400" dirty="0" smtClean="0">
                <a:solidFill>
                  <a:schemeClr val="tx1"/>
                </a:solidFill>
              </a:rPr>
              <a:t>, N., Tatalovich, Z., Cho, H., Mariotto, A., Eisner, M.P., </a:t>
            </a:r>
            <a:r>
              <a:rPr lang="en-US" sz="1400" dirty="0" smtClean="0">
                <a:solidFill>
                  <a:schemeClr val="tx1"/>
                </a:solidFill>
              </a:rPr>
              <a:t>Lewis,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	</a:t>
            </a:r>
            <a:r>
              <a:rPr lang="en-US" sz="1400" dirty="0" smtClean="0">
                <a:solidFill>
                  <a:schemeClr val="tx1"/>
                </a:solidFill>
              </a:rPr>
              <a:t>D.R</a:t>
            </a:r>
            <a:r>
              <a:rPr lang="en-US" sz="1400" dirty="0" smtClean="0">
                <a:solidFill>
                  <a:schemeClr val="tx1"/>
                </a:solidFill>
              </a:rPr>
              <a:t>., Cronin, K., </a:t>
            </a:r>
            <a:r>
              <a:rPr lang="en-US" sz="1400" dirty="0" smtClean="0">
                <a:solidFill>
                  <a:schemeClr val="tx1"/>
                </a:solidFill>
              </a:rPr>
              <a:t>Chen</a:t>
            </a:r>
            <a:r>
              <a:rPr lang="en-US" sz="1400" dirty="0" smtClean="0">
                <a:solidFill>
                  <a:schemeClr val="tx1"/>
                </a:solidFill>
              </a:rPr>
              <a:t>. </a:t>
            </a:r>
            <a:r>
              <a:rPr lang="en-US" sz="1400" dirty="0" smtClean="0">
                <a:solidFill>
                  <a:schemeClr val="tx1"/>
                </a:solidFill>
              </a:rPr>
              <a:t>H.S</a:t>
            </a:r>
            <a:r>
              <a:rPr lang="en-US" sz="1400" dirty="0" smtClean="0">
                <a:solidFill>
                  <a:schemeClr val="tx1"/>
                </a:solidFill>
              </a:rPr>
              <a:t>., Feuer, E.J., Stinchcomb, D.G. (2009). SEER Cancer </a:t>
            </a:r>
            <a:endParaRPr lang="en-US" sz="1400" dirty="0" smtClean="0">
              <a:solidFill>
                <a:schemeClr val="tx1"/>
              </a:solidFill>
            </a:endParaRP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	Statistics </a:t>
            </a:r>
            <a:r>
              <a:rPr lang="en-US" sz="1400" dirty="0" smtClean="0">
                <a:solidFill>
                  <a:schemeClr val="tx1"/>
                </a:solidFill>
              </a:rPr>
              <a:t>Review, </a:t>
            </a:r>
            <a:r>
              <a:rPr lang="en-US" sz="1400" dirty="0" smtClean="0">
                <a:solidFill>
                  <a:schemeClr val="tx1"/>
                </a:solidFill>
              </a:rPr>
              <a:t>1975-2007</a:t>
            </a:r>
            <a:r>
              <a:rPr lang="en-US" sz="1400" dirty="0" smtClean="0">
                <a:solidFill>
                  <a:schemeClr val="tx1"/>
                </a:solidFill>
              </a:rPr>
              <a:t>.  </a:t>
            </a:r>
            <a:r>
              <a:rPr lang="en-US" sz="1400" i="1" dirty="0" smtClean="0">
                <a:solidFill>
                  <a:schemeClr val="tx1"/>
                </a:solidFill>
              </a:rPr>
              <a:t>National Cancer </a:t>
            </a:r>
            <a:r>
              <a:rPr lang="en-US" sz="1400" i="1" dirty="0" smtClean="0">
                <a:solidFill>
                  <a:schemeClr val="tx1"/>
                </a:solidFill>
              </a:rPr>
              <a:t>Institute</a:t>
            </a:r>
            <a:r>
              <a:rPr lang="en-US" sz="1400" dirty="0" smtClean="0">
                <a:solidFill>
                  <a:schemeClr val="tx1"/>
                </a:solidFill>
              </a:rPr>
              <a:t>.  Retrieved </a:t>
            </a:r>
            <a:r>
              <a:rPr lang="en-US" sz="1400" dirty="0" smtClean="0">
                <a:solidFill>
                  <a:schemeClr val="tx1"/>
                </a:solidFill>
              </a:rPr>
              <a:t>from 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  <a:buNone/>
            </a:pPr>
            <a:r>
              <a:rPr lang="en-US" sz="1400" u="sng" dirty="0" smtClean="0">
                <a:solidFill>
                  <a:schemeClr val="tx1"/>
                </a:solidFill>
                <a:hlinkClick r:id="rId2"/>
              </a:rPr>
              <a:t>http</a:t>
            </a:r>
            <a:r>
              <a:rPr lang="en-US" sz="1400" u="sng" dirty="0" smtClean="0">
                <a:solidFill>
                  <a:schemeClr val="tx1"/>
                </a:solidFill>
                <a:hlinkClick r:id="rId2"/>
              </a:rPr>
              <a:t>://www.cdc.gov/cancer/breast/statistics/age.htm</a:t>
            </a:r>
            <a:endParaRPr lang="en-US" sz="1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None/>
            </a:pPr>
            <a:r>
              <a:rPr lang="en-US" dirty="0" smtClean="0"/>
              <a:t> </a:t>
            </a:r>
          </a:p>
          <a:p>
            <a:pPr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400" dirty="0" smtClean="0"/>
              <a:t>Komen (2010).  Breast Cancer Statistics.  </a:t>
            </a:r>
            <a:r>
              <a:rPr lang="en-US" sz="1400" i="1" dirty="0" smtClean="0"/>
              <a:t>Susan G</a:t>
            </a:r>
            <a:r>
              <a:rPr lang="en-US" sz="1400" i="1" dirty="0" smtClean="0"/>
              <a:t>. Komen for the cure</a:t>
            </a:r>
            <a:r>
              <a:rPr lang="en-US" sz="1400" dirty="0" smtClean="0"/>
              <a:t>.  Retrieved from </a:t>
            </a:r>
          </a:p>
          <a:p>
            <a:pPr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None/>
            </a:pPr>
            <a:endParaRPr lang="en-US" sz="1400" dirty="0" smtClean="0"/>
          </a:p>
          <a:p>
            <a:pPr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None/>
            </a:pPr>
            <a:r>
              <a:rPr lang="en-US" sz="1400" dirty="0" smtClean="0"/>
              <a:t>		</a:t>
            </a:r>
            <a:r>
              <a:rPr lang="en-US" sz="1400" dirty="0" smtClean="0">
                <a:hlinkClick r:id="rId3"/>
              </a:rPr>
              <a:t>http</a:t>
            </a:r>
            <a:r>
              <a:rPr lang="en-US" sz="1400" dirty="0" smtClean="0">
                <a:hlinkClick r:id="rId3"/>
              </a:rPr>
              <a:t>://</a:t>
            </a:r>
            <a:r>
              <a:rPr lang="en-US" sz="1400" dirty="0" smtClean="0">
                <a:hlinkClick r:id="rId3"/>
              </a:rPr>
              <a:t>ww5.komen.org/BreastCancer/Statist</a:t>
            </a:r>
            <a:r>
              <a:rPr lang="en-US" sz="1400" dirty="0" smtClean="0"/>
              <a:t>ics.html</a:t>
            </a:r>
            <a:endParaRPr lang="en-US" sz="1400" dirty="0" smtClean="0"/>
          </a:p>
          <a:p>
            <a:pPr>
              <a:buClr>
                <a:srgbClr val="C00000"/>
              </a:buClr>
              <a:buNone/>
            </a:pPr>
            <a:endParaRPr lang="en-US" dirty="0"/>
          </a:p>
        </p:txBody>
      </p:sp>
      <p:pic>
        <p:nvPicPr>
          <p:cNvPr id="32770" name="Picture 2" descr="C:\Documents and Settings\Ashley\Collections\Selection Basket (2)\0043472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4191000"/>
            <a:ext cx="22860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ustom 3">
      <a:dk1>
        <a:srgbClr val="280014"/>
      </a:dk1>
      <a:lt1>
        <a:srgbClr val="FF1389"/>
      </a:lt1>
      <a:dk2>
        <a:srgbClr val="FF3399"/>
      </a:dk2>
      <a:lt2>
        <a:srgbClr val="FF1389"/>
      </a:lt2>
      <a:accent1>
        <a:srgbClr val="FF3399"/>
      </a:accent1>
      <a:accent2>
        <a:srgbClr val="FF3399"/>
      </a:accent2>
      <a:accent3>
        <a:srgbClr val="FF1389"/>
      </a:accent3>
      <a:accent4>
        <a:srgbClr val="FF3399"/>
      </a:accent4>
      <a:accent5>
        <a:srgbClr val="FF0066"/>
      </a:accent5>
      <a:accent6>
        <a:srgbClr val="FF0066"/>
      </a:accent6>
      <a:hlink>
        <a:srgbClr val="280014"/>
      </a:hlink>
      <a:folHlink>
        <a:srgbClr val="FF33CC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194</TotalTime>
  <Words>485</Words>
  <Application>Microsoft Office PowerPoint</Application>
  <PresentationFormat>On-screen Show (4:3)</PresentationFormat>
  <Paragraphs>81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Pink Tea  Legacy Project</vt:lpstr>
      <vt:lpstr>Goals</vt:lpstr>
      <vt:lpstr>Aggregates </vt:lpstr>
      <vt:lpstr>Benefiting Organization</vt:lpstr>
      <vt:lpstr>Target Condition </vt:lpstr>
      <vt:lpstr>Pathway to Completion </vt:lpstr>
      <vt:lpstr>Pathway to Completion</vt:lpstr>
      <vt:lpstr>References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Pink Tea  Legacy Project</dc:title>
  <dc:creator> </dc:creator>
  <cp:lastModifiedBy> </cp:lastModifiedBy>
  <cp:revision>5</cp:revision>
  <dcterms:created xsi:type="dcterms:W3CDTF">2010-09-20T01:33:34Z</dcterms:created>
  <dcterms:modified xsi:type="dcterms:W3CDTF">2010-09-20T04:48:15Z</dcterms:modified>
</cp:coreProperties>
</file>