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425FFF4-1F7F-4007-883D-7C0721445B4A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587F1E-21C3-4102-8DD7-D4CFEF1D829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V_1hxz8XxV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229600" cy="182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Care of MI patient at discharge.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19800"/>
            <a:ext cx="6172200" cy="283698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Kelsey </a:t>
            </a:r>
            <a:r>
              <a:rPr lang="en-US" dirty="0" err="1" smtClean="0">
                <a:solidFill>
                  <a:srgbClr val="FF0000"/>
                </a:solidFill>
              </a:rPr>
              <a:t>Draeger</a:t>
            </a:r>
            <a:r>
              <a:rPr lang="en-US" dirty="0" smtClean="0">
                <a:solidFill>
                  <a:srgbClr val="FF0000"/>
                </a:solidFill>
              </a:rPr>
              <a:t>, Hannah Clark, Carolyn </a:t>
            </a:r>
            <a:r>
              <a:rPr lang="en-US" dirty="0" err="1" smtClean="0">
                <a:solidFill>
                  <a:srgbClr val="FF0000"/>
                </a:solidFill>
              </a:rPr>
              <a:t>Horin</a:t>
            </a:r>
            <a:r>
              <a:rPr lang="en-US" dirty="0" smtClean="0">
                <a:solidFill>
                  <a:srgbClr val="FF0000"/>
                </a:solidFill>
              </a:rPr>
              <a:t>, Bob </a:t>
            </a:r>
            <a:r>
              <a:rPr lang="en-US" dirty="0" err="1" smtClean="0">
                <a:solidFill>
                  <a:srgbClr val="FF0000"/>
                </a:solidFill>
              </a:rPr>
              <a:t>Winkleman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743200"/>
            <a:ext cx="3800475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6840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Medications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4937760"/>
          </a:xfrm>
        </p:spPr>
        <p:txBody>
          <a:bodyPr>
            <a:normAutofit fontScale="925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Blood Thinners- </a:t>
            </a:r>
            <a:r>
              <a:rPr lang="en-US" dirty="0" smtClean="0">
                <a:solidFill>
                  <a:srgbClr val="FF0000"/>
                </a:solidFill>
              </a:rPr>
              <a:t>help prevent blood clots from forming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clots can cause strokes, heart attacks and death</a:t>
            </a:r>
          </a:p>
          <a:p>
            <a:pPr marL="585216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>
                <a:solidFill>
                  <a:srgbClr val="FF0000"/>
                </a:solidFill>
              </a:rPr>
              <a:t>Aspirin</a:t>
            </a:r>
            <a:r>
              <a:rPr lang="en-US" dirty="0" smtClean="0">
                <a:solidFill>
                  <a:srgbClr val="FF0000"/>
                </a:solidFill>
              </a:rPr>
              <a:t>- helps prevent heart problems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Prevents blood clots from forming</a:t>
            </a:r>
          </a:p>
          <a:p>
            <a:pPr marL="585216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>
                <a:solidFill>
                  <a:srgbClr val="FF0000"/>
                </a:solidFill>
              </a:rPr>
              <a:t>Nitroglycerin</a:t>
            </a:r>
            <a:r>
              <a:rPr lang="en-US" dirty="0" smtClean="0">
                <a:solidFill>
                  <a:srgbClr val="FF0000"/>
                </a:solidFill>
              </a:rPr>
              <a:t>- (nitro) opens up the arteries to heart so heart gets more oxygen.</a:t>
            </a:r>
          </a:p>
          <a:p>
            <a:pPr marL="13716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>
                <a:solidFill>
                  <a:srgbClr val="FF0000"/>
                </a:solidFill>
              </a:rPr>
              <a:t>Cholesterol</a:t>
            </a:r>
            <a:r>
              <a:rPr lang="en-US" dirty="0" smtClean="0">
                <a:solidFill>
                  <a:srgbClr val="FF0000"/>
                </a:solidFill>
              </a:rPr>
              <a:t>- decreases amount of plaque in blood</a:t>
            </a:r>
          </a:p>
        </p:txBody>
      </p:sp>
    </p:spTree>
    <p:extLst>
      <p:ext uri="{BB962C8B-B14F-4D97-AF65-F5344CB8AC3E}">
        <p14:creationId xmlns:p14="http://schemas.microsoft.com/office/powerpoint/2010/main" val="410876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4560"/>
          </a:xfrm>
        </p:spPr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Calcium Channel Blockers-</a:t>
            </a:r>
            <a:r>
              <a:rPr lang="en-US" dirty="0">
                <a:solidFill>
                  <a:srgbClr val="FF0000"/>
                </a:solidFill>
              </a:rPr>
              <a:t>slow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heartbeat, open up small blood </a:t>
            </a:r>
            <a:r>
              <a:rPr lang="en-US" dirty="0" smtClean="0">
                <a:solidFill>
                  <a:srgbClr val="FF0000"/>
                </a:solidFill>
              </a:rPr>
              <a:t>vessels</a:t>
            </a:r>
          </a:p>
          <a:p>
            <a:pPr marL="13716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u="sng" dirty="0">
                <a:solidFill>
                  <a:srgbClr val="FF0000"/>
                </a:solidFill>
              </a:rPr>
              <a:t>Beta Blockers- </a:t>
            </a:r>
            <a:r>
              <a:rPr lang="en-US" dirty="0">
                <a:solidFill>
                  <a:srgbClr val="FF0000"/>
                </a:solidFill>
              </a:rPr>
              <a:t>help to maintain a steady and regular </a:t>
            </a:r>
            <a:r>
              <a:rPr lang="en-US" dirty="0" smtClean="0">
                <a:solidFill>
                  <a:srgbClr val="FF0000"/>
                </a:solidFill>
              </a:rPr>
              <a:t>heartbeat</a:t>
            </a:r>
          </a:p>
          <a:p>
            <a:pPr marL="13716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u="sng" dirty="0">
                <a:solidFill>
                  <a:srgbClr val="FF0000"/>
                </a:solidFill>
              </a:rPr>
              <a:t>Aldosterone Antagonists- </a:t>
            </a:r>
            <a:r>
              <a:rPr lang="en-US" dirty="0">
                <a:solidFill>
                  <a:srgbClr val="FF0000"/>
                </a:solidFill>
              </a:rPr>
              <a:t>remove excess fluid from body, protects heart from more </a:t>
            </a:r>
            <a:r>
              <a:rPr lang="en-US" dirty="0" smtClean="0">
                <a:solidFill>
                  <a:srgbClr val="FF0000"/>
                </a:solidFill>
              </a:rPr>
              <a:t>damage</a:t>
            </a:r>
          </a:p>
          <a:p>
            <a:pPr marL="13716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u="sng" dirty="0">
                <a:solidFill>
                  <a:srgbClr val="FF0000"/>
                </a:solidFill>
              </a:rPr>
              <a:t>Angiotensin</a:t>
            </a:r>
            <a:r>
              <a:rPr lang="en-US" dirty="0">
                <a:solidFill>
                  <a:srgbClr val="FF0000"/>
                </a:solidFill>
              </a:rPr>
              <a:t>-converting enzyme inhibitors-(ACE inhibitors) relax blood vessels so heart can get blood it needs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739" y="5513297"/>
            <a:ext cx="1978922" cy="1344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7501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Safety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If patient is taking blood thinners- be aware of bleeding risks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Gums (brushing teeth)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Nose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Look for blood in urine and bowel movements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Don’t play contact sports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Use electric razor 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Nitroglycerin- can cause headache, dizziness.  Make sure to take it while sitting or lying down and get up slowly after taking it.</a:t>
            </a:r>
          </a:p>
        </p:txBody>
      </p:sp>
    </p:spTree>
    <p:extLst>
      <p:ext uri="{BB962C8B-B14F-4D97-AF65-F5344CB8AC3E}">
        <p14:creationId xmlns:p14="http://schemas.microsoft.com/office/powerpoint/2010/main" val="282450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Self-Care Concerns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Don’t smoke – risk of vessel disease and MI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Diet- heart healthy, low in sodium, </a:t>
            </a:r>
            <a:r>
              <a:rPr lang="en-US" dirty="0" smtClean="0">
                <a:solidFill>
                  <a:srgbClr val="FF0000"/>
                </a:solidFill>
              </a:rPr>
              <a:t>low in cholesterol</a:t>
            </a:r>
            <a:r>
              <a:rPr lang="en-US" dirty="0" smtClean="0">
                <a:solidFill>
                  <a:srgbClr val="FF0000"/>
                </a:solidFill>
              </a:rPr>
              <a:t>, eat healthy fats : salmon, walnuts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Exercise as directed: as tolerated 30-60 minutes a day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Manage weight- losing can decrease risk of MI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Manage Stress level- can slow healing, and increase blood pressure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FOLLOW UP </a:t>
            </a:r>
            <a:r>
              <a:rPr lang="en-US" dirty="0" smtClean="0">
                <a:solidFill>
                  <a:srgbClr val="FF0000"/>
                </a:solidFill>
              </a:rPr>
              <a:t>APPOINTMENTS WITHIN 14 DAYS.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06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youtu.be/V_1hxz8XxVk</a:t>
            </a:r>
            <a:endParaRPr lang="en-US" dirty="0" smtClean="0"/>
          </a:p>
          <a:p>
            <a:pPr marL="137160" indent="0">
              <a:buNone/>
            </a:pPr>
            <a:endParaRPr lang="en-US" dirty="0" smtClean="0"/>
          </a:p>
          <a:p>
            <a:r>
              <a:rPr lang="en-US" i="1" dirty="0" smtClean="0"/>
              <a:t>Drugs.com.</a:t>
            </a:r>
            <a:r>
              <a:rPr lang="en-US" dirty="0" smtClean="0"/>
              <a:t> Myocardial Infarction: After You Leave. (3/21/2012). http://www.drugs.com/cg/myocardial-infarction-discharge-care.html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30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396</TotalTime>
  <Words>262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Care of MI patient at discharge.</vt:lpstr>
      <vt:lpstr>Medications</vt:lpstr>
      <vt:lpstr>PowerPoint Presentation</vt:lpstr>
      <vt:lpstr>Safety</vt:lpstr>
      <vt:lpstr>Self-Care Concerns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of MI patient at discharge.</dc:title>
  <dc:creator>Hannah</dc:creator>
  <cp:lastModifiedBy>Hannah</cp:lastModifiedBy>
  <cp:revision>8</cp:revision>
  <dcterms:created xsi:type="dcterms:W3CDTF">2012-03-26T04:16:26Z</dcterms:created>
  <dcterms:modified xsi:type="dcterms:W3CDTF">2012-03-27T16:12:17Z</dcterms:modified>
</cp:coreProperties>
</file>