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5C9EC6-ADFC-462D-A37C-CC1BC37210BF}" type="datetimeFigureOut">
              <a:rPr lang="en-US" smtClean="0"/>
              <a:t>7/10/2010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1C5B6A-3DFA-42C4-B917-0E82F2CD78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09850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5C9EC6-ADFC-462D-A37C-CC1BC37210BF}" type="datetimeFigureOut">
              <a:rPr lang="en-US" smtClean="0"/>
              <a:t>7/10/2010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1C5B6A-3DFA-42C4-B917-0E82F2CD78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14055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5C9EC6-ADFC-462D-A37C-CC1BC37210BF}" type="datetimeFigureOut">
              <a:rPr lang="en-US" smtClean="0"/>
              <a:t>7/10/2010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1C5B6A-3DFA-42C4-B917-0E82F2CD78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05532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5C9EC6-ADFC-462D-A37C-CC1BC37210BF}" type="datetimeFigureOut">
              <a:rPr lang="en-US" smtClean="0"/>
              <a:t>7/10/2010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1C5B6A-3DFA-42C4-B917-0E82F2CD78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25476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5C9EC6-ADFC-462D-A37C-CC1BC37210BF}" type="datetimeFigureOut">
              <a:rPr lang="en-US" smtClean="0"/>
              <a:t>7/10/2010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1C5B6A-3DFA-42C4-B917-0E82F2CD78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47906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5C9EC6-ADFC-462D-A37C-CC1BC37210BF}" type="datetimeFigureOut">
              <a:rPr lang="en-US" smtClean="0"/>
              <a:t>7/10/2010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1C5B6A-3DFA-42C4-B917-0E82F2CD78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69909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5C9EC6-ADFC-462D-A37C-CC1BC37210BF}" type="datetimeFigureOut">
              <a:rPr lang="en-US" smtClean="0"/>
              <a:t>7/10/2010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1C5B6A-3DFA-42C4-B917-0E82F2CD78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87088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5C9EC6-ADFC-462D-A37C-CC1BC37210BF}" type="datetimeFigureOut">
              <a:rPr lang="en-US" smtClean="0"/>
              <a:t>7/10/2010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1C5B6A-3DFA-42C4-B917-0E82F2CD78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53828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5C9EC6-ADFC-462D-A37C-CC1BC37210BF}" type="datetimeFigureOut">
              <a:rPr lang="en-US" smtClean="0"/>
              <a:t>7/10/2010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1C5B6A-3DFA-42C4-B917-0E82F2CD78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94172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5C9EC6-ADFC-462D-A37C-CC1BC37210BF}" type="datetimeFigureOut">
              <a:rPr lang="en-US" smtClean="0"/>
              <a:t>7/10/2010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1C5B6A-3DFA-42C4-B917-0E82F2CD78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3066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5C9EC6-ADFC-462D-A37C-CC1BC37210BF}" type="datetimeFigureOut">
              <a:rPr lang="en-US" smtClean="0"/>
              <a:t>7/10/2010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1C5B6A-3DFA-42C4-B917-0E82F2CD78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21591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5C9EC6-ADFC-462D-A37C-CC1BC37210BF}" type="datetimeFigureOut">
              <a:rPr lang="en-US" smtClean="0"/>
              <a:t>7/10/2010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1C5B6A-3DFA-42C4-B917-0E82F2CD78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43654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currentnursing.com/nursing_theory/interpersonal_theory.html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it came to be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err="1" smtClean="0"/>
              <a:t>Peplau</a:t>
            </a:r>
            <a:r>
              <a:rPr lang="en-US" dirty="0" smtClean="0"/>
              <a:t> eventually received her education doctorate and used that along with her other degrees to teach and supervise psychiatric nursing </a:t>
            </a:r>
            <a:r>
              <a:rPr lang="en-US" dirty="0"/>
              <a:t>(Chitty &amp; Black, </a:t>
            </a:r>
            <a:r>
              <a:rPr lang="en-US" dirty="0" smtClean="0"/>
              <a:t>p.314)</a:t>
            </a:r>
          </a:p>
          <a:p>
            <a:r>
              <a:rPr lang="en-US" dirty="0" smtClean="0"/>
              <a:t>She drew from developmental, interactions, and human needs theories in developing her work </a:t>
            </a:r>
            <a:r>
              <a:rPr lang="en-US" dirty="0"/>
              <a:t>(Chitty &amp; Black, </a:t>
            </a:r>
            <a:r>
              <a:rPr lang="en-US" dirty="0" smtClean="0"/>
              <a:t>p.314) using her psychiatric background.</a:t>
            </a:r>
            <a:endParaRPr lang="en-US" dirty="0"/>
          </a:p>
          <a:p>
            <a:r>
              <a:rPr lang="en-US" dirty="0" smtClean="0"/>
              <a:t>This grew from her interest in nursing care of psychiatric patients </a:t>
            </a:r>
            <a:r>
              <a:rPr lang="en-US" dirty="0"/>
              <a:t>(Chitty &amp; </a:t>
            </a:r>
            <a:r>
              <a:rPr lang="en-US" dirty="0" smtClean="0"/>
              <a:t>Black, p.314)</a:t>
            </a:r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41409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How it came to be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She believed that all nursing is based on interpersonal process and the nurse-patient relationship </a:t>
            </a:r>
            <a:r>
              <a:rPr lang="en-US" dirty="0"/>
              <a:t>(Chitty &amp; Black, </a:t>
            </a:r>
            <a:r>
              <a:rPr lang="en-US" dirty="0" smtClean="0"/>
              <a:t>p.314)</a:t>
            </a:r>
          </a:p>
          <a:p>
            <a:r>
              <a:rPr lang="en-US" dirty="0" smtClean="0"/>
              <a:t>Her own definition of nursing helped to shape her own theory: </a:t>
            </a:r>
          </a:p>
          <a:p>
            <a:pPr marL="0" indent="0" algn="ctr">
              <a:buNone/>
            </a:pPr>
            <a:r>
              <a:rPr lang="en-US" dirty="0" smtClean="0"/>
              <a:t>	“Nursing is a significant, therapeutic, interpersonal process….Nursing is and educative instrument…that aims to promote forward movement of personality in the direction of creative, constructive, productive, personal and community living” </a:t>
            </a:r>
            <a:r>
              <a:rPr lang="en-US" dirty="0"/>
              <a:t>(Chitty &amp; Black</a:t>
            </a:r>
            <a:r>
              <a:rPr lang="en-US" dirty="0" smtClean="0"/>
              <a:t>, p.129)</a:t>
            </a:r>
            <a:endParaRPr lang="en-US" dirty="0"/>
          </a:p>
          <a:p>
            <a:pPr marL="0" indent="0" algn="ctr"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6738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it came to be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dirty="0" smtClean="0"/>
              <a:t>She also used her definition of roles of the nurse to help develop her theory:</a:t>
            </a:r>
          </a:p>
          <a:p>
            <a:r>
              <a:rPr lang="en-US" b="1" dirty="0"/>
              <a:t>Roles of nurse</a:t>
            </a:r>
            <a:endParaRPr lang="en-US" dirty="0"/>
          </a:p>
          <a:p>
            <a:r>
              <a:rPr lang="en-US" dirty="0"/>
              <a:t>Stranger: receives the client in the same way one meets a stranger in other life situations provides an accepting climate that builds trust.</a:t>
            </a:r>
          </a:p>
          <a:p>
            <a:r>
              <a:rPr lang="en-US" dirty="0"/>
              <a:t>Teacher: who imparts knowledge in reference to a need or interest</a:t>
            </a:r>
          </a:p>
          <a:p>
            <a:r>
              <a:rPr lang="en-US" dirty="0"/>
              <a:t>Resource Person : one who provides a specific needed information that aids in the understanding of a problem or new situation</a:t>
            </a:r>
          </a:p>
          <a:p>
            <a:r>
              <a:rPr lang="en-US" dirty="0"/>
              <a:t>Counselors : helps to understand and integrate the meaning of current life circumstances ,provides guidance and encouragement to make changes</a:t>
            </a:r>
          </a:p>
          <a:p>
            <a:r>
              <a:rPr lang="en-US" dirty="0"/>
              <a:t>Surrogate: helps to clarify domains of dependence interdependence and independence and acts on clients behalf as an advocate.</a:t>
            </a:r>
          </a:p>
          <a:p>
            <a:r>
              <a:rPr lang="en-US" dirty="0"/>
              <a:t>Leader : helps client assume maximum responsibility for meeting treatment goals in a mutually satisfying way</a:t>
            </a:r>
          </a:p>
          <a:p>
            <a:r>
              <a:rPr lang="en-US" dirty="0" smtClean="0">
                <a:hlinkClick r:id="rId2"/>
              </a:rPr>
              <a:t>http://currentnursing.com/nursing_theory/interpersonal_theory.html</a:t>
            </a:r>
            <a:r>
              <a:rPr lang="en-US" dirty="0" smtClean="0"/>
              <a:t> (that is the website I got this done)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94033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My question: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 smtClean="0"/>
              <a:t>According to </a:t>
            </a:r>
            <a:r>
              <a:rPr lang="en-US" dirty="0" err="1" smtClean="0"/>
              <a:t>Peplau</a:t>
            </a:r>
            <a:r>
              <a:rPr lang="en-US" dirty="0" smtClean="0"/>
              <a:t>: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A. There are six roles that must be completed by the nurse</a:t>
            </a:r>
          </a:p>
          <a:p>
            <a:pPr marL="0" indent="0">
              <a:buNone/>
            </a:pPr>
            <a:r>
              <a:rPr lang="en-US" dirty="0" smtClean="0"/>
              <a:t>B. Interpersonal relationships are not important</a:t>
            </a:r>
          </a:p>
          <a:p>
            <a:pPr marL="514350" indent="-514350">
              <a:buAutoNum type="alphaUcPeriod" startAt="3"/>
            </a:pPr>
            <a:r>
              <a:rPr lang="en-US" dirty="0" smtClean="0"/>
              <a:t>The relationship between the nurse and the patient should be based solely around the nurse.</a:t>
            </a:r>
          </a:p>
          <a:p>
            <a:pPr marL="0" indent="0">
              <a:buNone/>
            </a:pPr>
            <a:r>
              <a:rPr lang="en-US" dirty="0" smtClean="0"/>
              <a:t>(I don’t know if this is what she wanted so let me know if u guys think I should fix it!) Thanks! Oh I also used our class book for most of my info </a:t>
            </a:r>
            <a:r>
              <a:rPr lang="en-US" smtClean="0"/>
              <a:t>=)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4043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</TotalTime>
  <Words>349</Words>
  <Application>Microsoft Office PowerPoint</Application>
  <PresentationFormat>On-screen Show (4:3)</PresentationFormat>
  <Paragraphs>24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How it came to be</vt:lpstr>
      <vt:lpstr>How it came to be </vt:lpstr>
      <vt:lpstr>How it came to be</vt:lpstr>
      <vt:lpstr>My question: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How it came to be</dc:title>
  <dc:creator>Mackenzie Boheme</dc:creator>
  <cp:lastModifiedBy>Mackenzie Boheme</cp:lastModifiedBy>
  <cp:revision>1</cp:revision>
  <dcterms:created xsi:type="dcterms:W3CDTF">2010-07-10T13:15:40Z</dcterms:created>
  <dcterms:modified xsi:type="dcterms:W3CDTF">2010-07-10T13:57:38Z</dcterms:modified>
</cp:coreProperties>
</file>