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44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75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8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2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2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7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1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55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1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0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EAC21-5E00-BC49-BE3C-3B0DC037BB3E}" type="datetimeFigureOut">
              <a:rPr lang="en-US" smtClean="0"/>
              <a:t>4/8/13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4654E-04C6-AB43-9BE1-AB2A1554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8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5549" y="307052"/>
            <a:ext cx="7772400" cy="1470025"/>
          </a:xfrm>
        </p:spPr>
        <p:txBody>
          <a:bodyPr/>
          <a:lstStyle/>
          <a:p>
            <a:r>
              <a:rPr lang="en-US" dirty="0" smtClean="0"/>
              <a:t>Patricia Benner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1168"/>
            <a:ext cx="6400800" cy="3974553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/>
              <a:t> </a:t>
            </a:r>
            <a:r>
              <a:rPr lang="en-US" dirty="0" smtClean="0"/>
              <a:t>Born: 1942 Hampton, Virginia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Education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/>
              <a:t>Bachelor’s Degree from Pasadena College in 1964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/>
              <a:t>Master’s degree in Medical-Surgical Nursing from the University of California, San Francisco in 1979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/>
              <a:t>Doctorate degree in Stress and Coping Health from the University of California, Berkeley in 1982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20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Patricia Benner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 Experience</a:t>
            </a:r>
          </a:p>
          <a:p>
            <a:pPr lvl="1"/>
            <a:r>
              <a:rPr lang="en-US" dirty="0" smtClean="0"/>
              <a:t>Medical-surgical </a:t>
            </a:r>
          </a:p>
          <a:p>
            <a:pPr lvl="1"/>
            <a:r>
              <a:rPr lang="en-US" dirty="0" smtClean="0"/>
              <a:t>Emergency </a:t>
            </a:r>
          </a:p>
          <a:p>
            <a:pPr lvl="1"/>
            <a:r>
              <a:rPr lang="en-US" dirty="0" smtClean="0"/>
              <a:t>Coronary Care</a:t>
            </a:r>
          </a:p>
          <a:p>
            <a:pPr lvl="1"/>
            <a:r>
              <a:rPr lang="en-US" dirty="0" smtClean="0"/>
              <a:t>Intensive Care </a:t>
            </a:r>
          </a:p>
          <a:p>
            <a:pPr lvl="1"/>
            <a:r>
              <a:rPr lang="en-US" dirty="0" smtClean="0"/>
              <a:t>Home Care</a:t>
            </a:r>
          </a:p>
          <a:p>
            <a:pPr lvl="1"/>
            <a:r>
              <a:rPr lang="en-US" dirty="0" smtClean="0"/>
              <a:t>Professor in dept. of Physiological Nursing at the University of California, San Francisco</a:t>
            </a:r>
          </a:p>
          <a:p>
            <a:pPr lvl="1"/>
            <a:r>
              <a:rPr lang="en-US" dirty="0" smtClean="0"/>
              <a:t>Dept. of Social and Behavior Sciences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24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Patricia Benner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</a:t>
            </a:r>
          </a:p>
          <a:p>
            <a:pPr lvl="1"/>
            <a:r>
              <a:rPr lang="en-US" dirty="0" smtClean="0"/>
              <a:t>Author of nine books including “From Novice to Expert”</a:t>
            </a:r>
          </a:p>
          <a:p>
            <a:pPr lvl="2"/>
            <a:r>
              <a:rPr lang="en-US" dirty="0" smtClean="0"/>
              <a:t>Books translated into 8 languages</a:t>
            </a:r>
          </a:p>
          <a:p>
            <a:pPr lvl="1"/>
            <a:r>
              <a:rPr lang="en-US" dirty="0" smtClean="0"/>
              <a:t>Honorary fellow of the Royal College of Nursing</a:t>
            </a:r>
          </a:p>
          <a:p>
            <a:pPr lvl="1"/>
            <a:r>
              <a:rPr lang="en-US" dirty="0" smtClean="0"/>
              <a:t>Created new design for nursing practice in education in Australia</a:t>
            </a:r>
          </a:p>
          <a:p>
            <a:pPr lvl="3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8801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Impacting Direct Patient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51366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Nurses develop understanding and skills of patient care over time through education and experience</a:t>
            </a:r>
          </a:p>
          <a:p>
            <a:r>
              <a:rPr lang="en-US" dirty="0" smtClean="0"/>
              <a:t>5 levels of nursing experience</a:t>
            </a:r>
          </a:p>
          <a:p>
            <a:pPr lvl="1"/>
            <a:r>
              <a:rPr lang="en-US" dirty="0" smtClean="0"/>
              <a:t>Novice</a:t>
            </a:r>
          </a:p>
          <a:p>
            <a:pPr lvl="2"/>
            <a:r>
              <a:rPr lang="en-US" dirty="0" smtClean="0"/>
              <a:t>Beginner; no experience</a:t>
            </a:r>
          </a:p>
          <a:p>
            <a:pPr lvl="2"/>
            <a:r>
              <a:rPr lang="en-US" dirty="0" smtClean="0"/>
              <a:t>Taught rules for performing tasks</a:t>
            </a:r>
          </a:p>
          <a:p>
            <a:pPr lvl="1"/>
            <a:r>
              <a:rPr lang="en-US" dirty="0" smtClean="0"/>
              <a:t>Advanced Beginner</a:t>
            </a:r>
          </a:p>
          <a:p>
            <a:pPr lvl="2"/>
            <a:r>
              <a:rPr lang="en-US" dirty="0" smtClean="0"/>
              <a:t>Demonstrates acceptable performance</a:t>
            </a:r>
          </a:p>
          <a:p>
            <a:pPr lvl="2"/>
            <a:r>
              <a:rPr lang="en-US" dirty="0" smtClean="0"/>
              <a:t>Gained experience from actual situation to start recognizing important components</a:t>
            </a:r>
          </a:p>
          <a:p>
            <a:pPr lvl="1"/>
            <a:r>
              <a:rPr lang="en-US" dirty="0" smtClean="0"/>
              <a:t>Competent</a:t>
            </a:r>
          </a:p>
          <a:p>
            <a:pPr lvl="2"/>
            <a:r>
              <a:rPr lang="en-US" dirty="0" smtClean="0"/>
              <a:t>2-3 years experience in same area</a:t>
            </a:r>
          </a:p>
          <a:p>
            <a:pPr lvl="2"/>
            <a:r>
              <a:rPr lang="en-US" dirty="0" smtClean="0"/>
              <a:t>Long term goals</a:t>
            </a:r>
          </a:p>
          <a:p>
            <a:pPr lvl="2"/>
            <a:r>
              <a:rPr lang="en-US" dirty="0" smtClean="0"/>
              <a:t>Helps to achieve greater efficiency and organization</a:t>
            </a:r>
          </a:p>
          <a:p>
            <a:pPr lvl="1"/>
            <a:r>
              <a:rPr lang="en-US" dirty="0" smtClean="0"/>
              <a:t>Proficient</a:t>
            </a:r>
          </a:p>
          <a:p>
            <a:pPr lvl="2"/>
            <a:r>
              <a:rPr lang="en-US" dirty="0" smtClean="0"/>
              <a:t>Understands situations as whole parts</a:t>
            </a:r>
          </a:p>
          <a:p>
            <a:pPr lvl="2"/>
            <a:r>
              <a:rPr lang="en-US" dirty="0" smtClean="0"/>
              <a:t>Improved decision making</a:t>
            </a:r>
          </a:p>
          <a:p>
            <a:pPr lvl="2"/>
            <a:r>
              <a:rPr lang="en-US" dirty="0" smtClean="0"/>
              <a:t>Knows what to expect in certain situations from past experience</a:t>
            </a:r>
          </a:p>
          <a:p>
            <a:pPr lvl="1"/>
            <a:r>
              <a:rPr lang="en-US" dirty="0" smtClean="0"/>
              <a:t>Expert</a:t>
            </a:r>
          </a:p>
          <a:p>
            <a:pPr lvl="2"/>
            <a:r>
              <a:rPr lang="en-US" dirty="0" smtClean="0"/>
              <a:t>No longer relies on principals, rules, and guidelines to provide care</a:t>
            </a:r>
          </a:p>
          <a:p>
            <a:pPr lvl="2"/>
            <a:r>
              <a:rPr lang="en-US" dirty="0" smtClean="0"/>
              <a:t>Much more experience</a:t>
            </a:r>
          </a:p>
          <a:p>
            <a:pPr lvl="2"/>
            <a:r>
              <a:rPr lang="en-US" dirty="0" smtClean="0"/>
              <a:t>Performance, is fluid, flexible, and proficient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469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235</Words>
  <Application>Microsoft Macintosh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Patricia Benner</vt:lpstr>
      <vt:lpstr>Patricia Benner</vt:lpstr>
      <vt:lpstr>Patricia Benner</vt:lpstr>
      <vt:lpstr>Impacting Direct Patient Care</vt:lpstr>
    </vt:vector>
  </TitlesOfParts>
  <Company>Southern Illinois University Edwardsville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Patricia Benner</dc:title>
  <dc:creator>Natasha Earnest</dc:creator>
  <cp:lastModifiedBy>Natasha Earnest</cp:lastModifiedBy>
  <cp:revision>5</cp:revision>
  <dcterms:created xsi:type="dcterms:W3CDTF">2013-04-08T12:14:48Z</dcterms:created>
  <dcterms:modified xsi:type="dcterms:W3CDTF">2013-04-08T13:02:02Z</dcterms:modified>
</cp:coreProperties>
</file>