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D946-45E0-4916-BB04-FACF469A3390}" type="datetimeFigureOut">
              <a:rPr lang="en-US" smtClean="0"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90051-4131-4FDE-8D4B-52E3CCC8EE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381001"/>
            <a:ext cx="4040188" cy="3809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SIGNS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914400"/>
            <a:ext cx="76962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Weak pulses in lower </a:t>
            </a:r>
            <a:br>
              <a:rPr lang="en-US" dirty="0" smtClean="0"/>
            </a:br>
            <a:r>
              <a:rPr lang="en-US" dirty="0" smtClean="0"/>
              <a:t>extremities</a:t>
            </a:r>
          </a:p>
          <a:p>
            <a:r>
              <a:rPr lang="en-US" dirty="0" smtClean="0"/>
              <a:t>Slow healing wounds </a:t>
            </a:r>
            <a:br>
              <a:rPr lang="en-US" dirty="0" smtClean="0"/>
            </a:br>
            <a:r>
              <a:rPr lang="en-US" dirty="0" smtClean="0"/>
              <a:t>on legs or feet</a:t>
            </a:r>
          </a:p>
          <a:p>
            <a:r>
              <a:rPr lang="en-US" dirty="0" smtClean="0"/>
              <a:t>Pale or bluish color on feet</a:t>
            </a:r>
          </a:p>
          <a:p>
            <a:r>
              <a:rPr lang="en-US" dirty="0" smtClean="0"/>
              <a:t>Lower temperature in </a:t>
            </a:r>
            <a:br>
              <a:rPr lang="en-US" dirty="0" smtClean="0"/>
            </a:br>
            <a:r>
              <a:rPr lang="en-US" dirty="0" smtClean="0"/>
              <a:t>one foot</a:t>
            </a:r>
          </a:p>
          <a:p>
            <a:r>
              <a:rPr lang="en-US" dirty="0" smtClean="0"/>
              <a:t>Poor nail or hair growth in </a:t>
            </a:r>
            <a:br>
              <a:rPr lang="en-US" dirty="0" smtClean="0"/>
            </a:br>
            <a:r>
              <a:rPr lang="en-US" dirty="0" smtClean="0"/>
              <a:t>the lower limbs</a:t>
            </a:r>
            <a:endParaRPr lang="en-US" dirty="0"/>
          </a:p>
          <a:p>
            <a:r>
              <a:rPr lang="en-US" dirty="0" smtClean="0"/>
              <a:t>Erectile dysfunction in </a:t>
            </a:r>
            <a:br>
              <a:rPr lang="en-US" dirty="0" smtClean="0"/>
            </a:br>
            <a:r>
              <a:rPr lang="en-US" dirty="0" smtClean="0"/>
              <a:t>diabetic males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PAD itself can be a sign and symptom of Atherosclerosis  (hardening of arteries) and Arteriolosclerosis(hardening of arterioles)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381001"/>
            <a:ext cx="4041775" cy="3809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914401"/>
            <a:ext cx="4041775" cy="2362200"/>
          </a:xfrm>
        </p:spPr>
        <p:txBody>
          <a:bodyPr/>
          <a:lstStyle/>
          <a:p>
            <a:r>
              <a:rPr lang="en-US" dirty="0" smtClean="0"/>
              <a:t>Intermittent </a:t>
            </a:r>
            <a:r>
              <a:rPr lang="en-US" dirty="0" err="1" smtClean="0"/>
              <a:t>Claudication</a:t>
            </a:r>
            <a:r>
              <a:rPr lang="en-US" dirty="0" smtClean="0"/>
              <a:t> (cramping)</a:t>
            </a:r>
          </a:p>
          <a:p>
            <a:r>
              <a:rPr lang="en-US" dirty="0" smtClean="0"/>
              <a:t>Coldness in feet</a:t>
            </a:r>
          </a:p>
          <a:p>
            <a:r>
              <a:rPr lang="en-US" dirty="0" smtClean="0"/>
              <a:t>Pain or weakness in legs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19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Morgan</dc:creator>
  <cp:lastModifiedBy>Morgan</cp:lastModifiedBy>
  <cp:revision>66</cp:revision>
  <dcterms:created xsi:type="dcterms:W3CDTF">2011-03-28T05:36:56Z</dcterms:created>
  <dcterms:modified xsi:type="dcterms:W3CDTF">2011-03-29T03:25:09Z</dcterms:modified>
</cp:coreProperties>
</file>