
<file path=[Content_Types].xml><?xml version="1.0" encoding="utf-8"?>
<Types xmlns="http://schemas.openxmlformats.org/package/2006/content-types">
  <Override PartName="/docProps/core.xml" ContentType="application/vnd.openxmlformats-package.core-properties+xml"/>
  <Default Extension="rels" ContentType="application/vnd.openxmlformats-package.relationships+xml"/>
  <Override PartName="/ppt/slideLayouts/slideLayout6.xml" ContentType="application/vnd.openxmlformats-officedocument.presentationml.slideLayout+xml"/>
  <Override PartName="/ppt/notesSlides/notesSlide2.xml" ContentType="application/vnd.openxmlformats-officedocument.presentationml.notesSlide+xml"/>
  <Override PartName="/ppt/slideLayouts/slideLayout8.xml" ContentType="application/vnd.openxmlformats-officedocument.presentationml.slideLayout+xml"/>
  <Override PartName="/ppt/slideLayouts/slideLayout1.xml" ContentType="application/vnd.openxmlformats-officedocument.presentationml.slideLayout+xml"/>
  <Default Extension="png" ContentType="image/png"/>
  <Override PartName="/ppt/slideLayouts/slideLayout11.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slides/slide2.xml" ContentType="application/vnd.openxmlformats-officedocument.presentationml.slide+xml"/>
  <Override PartName="/docProps/app.xml" ContentType="application/vnd.openxmlformats-officedocument.extended-properties+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theme/theme2.xml" ContentType="application/vnd.openxmlformats-officedocument.theme+xml"/>
  <Override PartName="/ppt/viewProps.xml" ContentType="application/vnd.openxmlformats-officedocument.presentationml.viewProps+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2.xml" ContentType="application/vnd.openxmlformats-officedocument.presentationml.slideLayout+xml"/>
  <Default Extension="bin" ContentType="application/vnd.openxmlformats-officedocument.presentationml.printerSettings"/>
  <Override PartName="/ppt/slides/slide1.xml" ContentType="application/vnd.openxmlformats-officedocument.presentationml.slide+xml"/>
  <Default Extension="jpeg" ContentType="image/jpeg"/>
  <Override PartName="/ppt/slideLayouts/slideLayout4.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72" d="100"/>
          <a:sy n="72" d="100"/>
        </p:scale>
        <p:origin x="-1392" y="-104"/>
      </p:cViewPr>
      <p:guideLst>
        <p:guide orient="horz" pos="2160"/>
        <p:guide pos="2880"/>
      </p:guideLst>
    </p:cSldViewPr>
  </p:slideViewPr>
  <p:notesTextViewPr>
    <p:cViewPr>
      <p:scale>
        <a:sx n="100" d="100"/>
        <a:sy n="100" d="100"/>
      </p:scale>
      <p:origin x="0" y="8"/>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E0476D-77D3-2D4B-8956-C86B8D789BF0}" type="datetimeFigureOut">
              <a:rPr lang="en-US" smtClean="0"/>
              <a:t>4/14/12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5E6C05-8F1C-0E4A-90ED-35BC93C83DAD}"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During Pat’s education she did not take much time off in between degrees.  From the time she graduated</a:t>
            </a:r>
            <a:r>
              <a:rPr lang="en-US" baseline="0" dirty="0" smtClean="0"/>
              <a:t> with a BA to receiving her MA she only had a four year gap.  Within this gap Pat realized that she was not able to put the degrees into practice as much as those who where in the working force were.  She took time to work while receiving her PH.D. when she realized that education had a very important impact not only on her but also patients as well has confidence in the nursing field.  </a:t>
            </a:r>
            <a:r>
              <a:rPr lang="en-US" dirty="0" smtClean="0"/>
              <a:t> </a:t>
            </a:r>
            <a:endParaRPr lang="en-US" dirty="0"/>
          </a:p>
        </p:txBody>
      </p:sp>
      <p:sp>
        <p:nvSpPr>
          <p:cNvPr id="4" name="Slide Number Placeholder 3"/>
          <p:cNvSpPr>
            <a:spLocks noGrp="1"/>
          </p:cNvSpPr>
          <p:nvPr>
            <p:ph type="sldNum" sz="quarter" idx="10"/>
          </p:nvPr>
        </p:nvSpPr>
        <p:spPr/>
        <p:txBody>
          <a:bodyPr/>
          <a:lstStyle/>
          <a:p>
            <a:fld id="{FF5E6C05-8F1C-0E4A-90ED-35BC93C83DAD}"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Pat worked as the head nurse</a:t>
            </a:r>
            <a:r>
              <a:rPr lang="en-US" baseline="0" dirty="0" smtClean="0"/>
              <a:t> in Kansas and also staff nurse in the intensive care.  The experiences in the working force allowed her to quit what she was doing and change her career to research.  Pat’s research changed her live and the lives of every nurse since then.  She researched professionalism in which each nurse displays inside and out along with their education/experience levels.  Based upon this research, Pat’s novice to expert theory was born.  She continues to do research as well as teach at the University of San Francisco, writing books, and giving guest lectures on </a:t>
            </a:r>
            <a:r>
              <a:rPr lang="en-US" baseline="0" smtClean="0"/>
              <a:t>her theory.  </a:t>
            </a:r>
            <a:endParaRPr lang="en-US" dirty="0"/>
          </a:p>
        </p:txBody>
      </p:sp>
      <p:sp>
        <p:nvSpPr>
          <p:cNvPr id="4" name="Slide Number Placeholder 3"/>
          <p:cNvSpPr>
            <a:spLocks noGrp="1"/>
          </p:cNvSpPr>
          <p:nvPr>
            <p:ph type="sldNum" sz="quarter" idx="10"/>
          </p:nvPr>
        </p:nvSpPr>
        <p:spPr/>
        <p:txBody>
          <a:bodyPr/>
          <a:lstStyle/>
          <a:p>
            <a:fld id="{FF5E6C05-8F1C-0E4A-90ED-35BC93C83DAD}"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867F1A-52C8-F847-A178-62C77F8D4616}" type="datetimeFigureOut">
              <a:rPr lang="en-US" smtClean="0"/>
              <a:t>4/14/12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2A609-FA78-CB45-B954-9B4E3EE6EA3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867F1A-52C8-F847-A178-62C77F8D4616}" type="datetimeFigureOut">
              <a:rPr lang="en-US" smtClean="0"/>
              <a:t>4/14/12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2A609-FA78-CB45-B954-9B4E3EE6EA3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867F1A-52C8-F847-A178-62C77F8D4616}" type="datetimeFigureOut">
              <a:rPr lang="en-US" smtClean="0"/>
              <a:t>4/14/12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2A609-FA78-CB45-B954-9B4E3EE6EA3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867F1A-52C8-F847-A178-62C77F8D4616}" type="datetimeFigureOut">
              <a:rPr lang="en-US" smtClean="0"/>
              <a:t>4/14/12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2A609-FA78-CB45-B954-9B4E3EE6EA3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867F1A-52C8-F847-A178-62C77F8D4616}" type="datetimeFigureOut">
              <a:rPr lang="en-US" smtClean="0"/>
              <a:t>4/14/12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02A609-FA78-CB45-B954-9B4E3EE6EA3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867F1A-52C8-F847-A178-62C77F8D4616}" type="datetimeFigureOut">
              <a:rPr lang="en-US" smtClean="0"/>
              <a:t>4/14/12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02A609-FA78-CB45-B954-9B4E3EE6EA3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867F1A-52C8-F847-A178-62C77F8D4616}" type="datetimeFigureOut">
              <a:rPr lang="en-US" smtClean="0"/>
              <a:t>4/14/12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02A609-FA78-CB45-B954-9B4E3EE6EA3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867F1A-52C8-F847-A178-62C77F8D4616}" type="datetimeFigureOut">
              <a:rPr lang="en-US" smtClean="0"/>
              <a:t>4/14/12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02A609-FA78-CB45-B954-9B4E3EE6EA3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867F1A-52C8-F847-A178-62C77F8D4616}" type="datetimeFigureOut">
              <a:rPr lang="en-US" smtClean="0"/>
              <a:t>4/14/12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02A609-FA78-CB45-B954-9B4E3EE6EA3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867F1A-52C8-F847-A178-62C77F8D4616}" type="datetimeFigureOut">
              <a:rPr lang="en-US" smtClean="0"/>
              <a:t>4/14/12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02A609-FA78-CB45-B954-9B4E3EE6EA3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867F1A-52C8-F847-A178-62C77F8D4616}" type="datetimeFigureOut">
              <a:rPr lang="en-US" smtClean="0"/>
              <a:t>4/14/12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02A609-FA78-CB45-B954-9B4E3EE6EA3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867F1A-52C8-F847-A178-62C77F8D4616}" type="datetimeFigureOut">
              <a:rPr lang="en-US" smtClean="0"/>
              <a:t>4/14/12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02A609-FA78-CB45-B954-9B4E3EE6EA3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Early life</a:t>
            </a:r>
            <a:br>
              <a:rPr lang="en-US" dirty="0" smtClean="0"/>
            </a:br>
            <a:endParaRPr lang="en-US" dirty="0"/>
          </a:p>
        </p:txBody>
      </p:sp>
      <p:sp>
        <p:nvSpPr>
          <p:cNvPr id="5" name="Text Placeholder 4"/>
          <p:cNvSpPr>
            <a:spLocks noGrp="1"/>
          </p:cNvSpPr>
          <p:nvPr>
            <p:ph type="body" idx="1"/>
          </p:nvPr>
        </p:nvSpPr>
        <p:spPr/>
        <p:txBody>
          <a:bodyPr/>
          <a:lstStyle/>
          <a:p>
            <a:endParaRPr lang="en-US"/>
          </a:p>
        </p:txBody>
      </p:sp>
      <p:sp>
        <p:nvSpPr>
          <p:cNvPr id="6" name="Content Placeholder 5"/>
          <p:cNvSpPr>
            <a:spLocks noGrp="1"/>
          </p:cNvSpPr>
          <p:nvPr>
            <p:ph sz="half" idx="2"/>
          </p:nvPr>
        </p:nvSpPr>
        <p:spPr/>
        <p:txBody>
          <a:bodyPr>
            <a:normAutofit lnSpcReduction="10000"/>
          </a:bodyPr>
          <a:lstStyle/>
          <a:p>
            <a:r>
              <a:rPr lang="en-US" dirty="0" smtClean="0"/>
              <a:t>Bachelor of Arts degree in nursing from Pasadena College in 1964</a:t>
            </a:r>
          </a:p>
          <a:p>
            <a:r>
              <a:rPr lang="en-US" dirty="0" smtClean="0"/>
              <a:t>Master of Science in Medical-Surgical Nursing from the University of California at San Francisco in 1970</a:t>
            </a:r>
          </a:p>
          <a:p>
            <a:r>
              <a:rPr lang="en-US" dirty="0" smtClean="0"/>
              <a:t>Ph.D. from the University of California at Berkeley in 1982. </a:t>
            </a:r>
            <a:endParaRPr lang="en-US" dirty="0"/>
          </a:p>
        </p:txBody>
      </p:sp>
      <p:sp>
        <p:nvSpPr>
          <p:cNvPr id="7" name="Text Placeholder 6"/>
          <p:cNvSpPr>
            <a:spLocks noGrp="1"/>
          </p:cNvSpPr>
          <p:nvPr>
            <p:ph type="body" sz="quarter" idx="3"/>
          </p:nvPr>
        </p:nvSpPr>
        <p:spPr/>
        <p:txBody>
          <a:bodyPr/>
          <a:lstStyle/>
          <a:p>
            <a:endParaRPr lang="en-US"/>
          </a:p>
        </p:txBody>
      </p:sp>
      <p:sp>
        <p:nvSpPr>
          <p:cNvPr id="8" name="Content Placeholder 7"/>
          <p:cNvSpPr>
            <a:spLocks noGrp="1"/>
          </p:cNvSpPr>
          <p:nvPr>
            <p:ph sz="quarter" idx="4"/>
          </p:nvPr>
        </p:nvSpPr>
        <p:spPr/>
        <p:txBody>
          <a:bodyPr/>
          <a:lstStyle/>
          <a:p>
            <a:endParaRPr lang="en-US" dirty="0"/>
          </a:p>
        </p:txBody>
      </p:sp>
      <p:pic>
        <p:nvPicPr>
          <p:cNvPr id="9" name="Picture 8"/>
          <p:cNvPicPr>
            <a:picLocks noChangeAspect="1"/>
          </p:cNvPicPr>
          <p:nvPr/>
        </p:nvPicPr>
        <p:blipFill>
          <a:blip r:embed="rId3"/>
          <a:stretch>
            <a:fillRect/>
          </a:stretch>
        </p:blipFill>
        <p:spPr>
          <a:xfrm>
            <a:off x="5441950" y="1848534"/>
            <a:ext cx="2831088" cy="427762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Autofit/>
          </a:bodyPr>
          <a:lstStyle/>
          <a:p>
            <a:pPr algn="ctr"/>
            <a:r>
              <a:rPr lang="en-US" sz="4000" dirty="0" smtClean="0"/>
              <a:t>Working career </a:t>
            </a:r>
            <a:endParaRPr lang="en-US" sz="4000" dirty="0"/>
          </a:p>
        </p:txBody>
      </p:sp>
      <p:sp>
        <p:nvSpPr>
          <p:cNvPr id="8" name="Content Placeholder 7"/>
          <p:cNvSpPr>
            <a:spLocks noGrp="1"/>
          </p:cNvSpPr>
          <p:nvPr>
            <p:ph idx="1"/>
          </p:nvPr>
        </p:nvSpPr>
        <p:spPr/>
        <p:txBody>
          <a:bodyPr>
            <a:normAutofit/>
          </a:bodyPr>
          <a:lstStyle/>
          <a:p>
            <a:r>
              <a:rPr lang="en-US" dirty="0" smtClean="0"/>
              <a:t>Research</a:t>
            </a:r>
          </a:p>
          <a:p>
            <a:pPr>
              <a:buNone/>
            </a:pPr>
            <a:r>
              <a:rPr lang="en-US" dirty="0" smtClean="0"/>
              <a:t>University of San Francisco  researching  </a:t>
            </a:r>
            <a:r>
              <a:rPr lang="en-US" dirty="0" err="1" smtClean="0"/>
              <a:t>intraprofessional</a:t>
            </a:r>
            <a:r>
              <a:rPr lang="en-US" dirty="0" smtClean="0"/>
              <a:t> consensus, assessment, and evaluation.</a:t>
            </a:r>
          </a:p>
          <a:p>
            <a:pPr>
              <a:buNone/>
            </a:pPr>
            <a:endParaRPr lang="en-US" dirty="0"/>
          </a:p>
        </p:txBody>
      </p:sp>
      <p:sp>
        <p:nvSpPr>
          <p:cNvPr id="9" name="Text Placeholder 8"/>
          <p:cNvSpPr>
            <a:spLocks noGrp="1"/>
          </p:cNvSpPr>
          <p:nvPr>
            <p:ph type="body" sz="half" idx="2"/>
          </p:nvPr>
        </p:nvSpPr>
        <p:spPr/>
        <p:txBody>
          <a:bodyPr/>
          <a:lstStyle/>
          <a:p>
            <a:endParaRPr lang="en-US" dirty="0" smtClean="0"/>
          </a:p>
          <a:p>
            <a:r>
              <a:rPr lang="en-US" sz="2400" dirty="0" smtClean="0"/>
              <a:t>-Head Nurse of the Coronary Care Unit at the Kansas City General Hospital</a:t>
            </a:r>
          </a:p>
          <a:p>
            <a:r>
              <a:rPr lang="en-US" sz="2400" dirty="0" smtClean="0"/>
              <a:t>- Intensive Care Staff Nurse at the Stanford University Hospital and Medical Center. </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TotalTime>
  <Words>299</Words>
  <Application>Microsoft Macintosh PowerPoint</Application>
  <PresentationFormat>On-screen Show (4:3)</PresentationFormat>
  <Paragraphs>14</Paragraphs>
  <Slides>2</Slides>
  <Notes>2</Notes>
  <HiddenSlides>0</HiddenSlides>
  <MMClips>0</MMClips>
  <ScaleCrop>false</ScaleCrop>
  <HeadingPairs>
    <vt:vector size="4" baseType="variant">
      <vt:variant>
        <vt:lpstr>Design Template</vt:lpstr>
      </vt:variant>
      <vt:variant>
        <vt:i4>1</vt:i4>
      </vt:variant>
      <vt:variant>
        <vt:lpstr>Slide Titles</vt:lpstr>
      </vt:variant>
      <vt:variant>
        <vt:i4>2</vt:i4>
      </vt:variant>
    </vt:vector>
  </HeadingPairs>
  <TitlesOfParts>
    <vt:vector size="3" baseType="lpstr">
      <vt:lpstr>Office Theme</vt:lpstr>
      <vt:lpstr>Early life </vt:lpstr>
      <vt:lpstr>Working career </vt:lpstr>
    </vt:vector>
  </TitlesOfParts>
  <Company>Charsie Ann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life </dc:title>
  <dc:creator>Charsie  Haygood</dc:creator>
  <cp:lastModifiedBy>Charsie  Haygood</cp:lastModifiedBy>
  <cp:revision>1</cp:revision>
  <dcterms:created xsi:type="dcterms:W3CDTF">2012-04-15T01:24:36Z</dcterms:created>
  <dcterms:modified xsi:type="dcterms:W3CDTF">2012-04-15T02:09:32Z</dcterms:modified>
</cp:coreProperties>
</file>