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8B6DF-57C6-374E-BDBE-C3742B40C7A7}" type="datetimeFigureOut">
              <a:rPr lang="en-US" smtClean="0"/>
              <a:t>3/2/12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DAE4B-7D51-7745-94EE-DF1EBFA437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http://www.vnsny.org/system/assets/0000/2173/HospiceNurse1.original.jpg?1321477500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AE4B-7D51-7745-94EE-DF1EBFA437C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03697-DA91-DC49-956D-AFACDD1D529B}" type="datetimeFigureOut">
              <a:rPr lang="en-US" smtClean="0"/>
              <a:t>3/2/12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59BB6-FBB3-CE4F-BFAA-6A7FACD50B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www.ninr.nih.gov/NR/rdonlyres/01CC45F1-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://www.fmshk.org/database/article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inr.nih.gov/NR/rdonlyres/01CC45F1-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receives Palliative Care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460"/>
            <a:ext cx="5110389" cy="532082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 Anyone affect physically or emotionally by a serious illness </a:t>
            </a:r>
          </a:p>
          <a:p>
            <a:pPr lvl="1"/>
            <a:r>
              <a:rPr lang="en-US" dirty="0" smtClean="0"/>
              <a:t>Examples: Cancer, Heart disease, lung disease, RF, AIDS, Cystic fibrosis</a:t>
            </a:r>
          </a:p>
          <a:p>
            <a:pPr lvl="1"/>
            <a:r>
              <a:rPr lang="en-US" dirty="0" smtClean="0"/>
              <a:t>Distress could be effect from treatments 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Often pain and emotions are not under control</a:t>
            </a:r>
          </a:p>
          <a:p>
            <a:r>
              <a:rPr lang="en-US" dirty="0" smtClean="0"/>
              <a:t>May need help understanding and coordinating  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389" y="1417638"/>
            <a:ext cx="3927695" cy="2665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3707" y="4681531"/>
            <a:ext cx="453437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 smtClean="0">
              <a:latin typeface="Times New Roman"/>
              <a:ea typeface="Cambria"/>
              <a:cs typeface="Times New Roman"/>
            </a:endParaRPr>
          </a:p>
          <a:p>
            <a:r>
              <a:rPr lang="en-US" sz="1100" dirty="0" smtClean="0">
                <a:latin typeface="Times New Roman"/>
                <a:ea typeface="Cambria"/>
                <a:cs typeface="Times New Roman"/>
              </a:rPr>
              <a:t>SOURCE: </a:t>
            </a:r>
          </a:p>
          <a:p>
            <a:r>
              <a:rPr lang="en-US" sz="1100" dirty="0" smtClean="0">
                <a:latin typeface="Times New Roman"/>
                <a:ea typeface="Cambria"/>
                <a:cs typeface="Times New Roman"/>
              </a:rPr>
              <a:t>United States Department of Health and Human Services. (2011).   	Palliative care: The relief you need when you’re experiencing the 	symptoms of a serious illness.  Retrieved from 	     </a:t>
            </a:r>
          </a:p>
          <a:p>
            <a:r>
              <a:rPr lang="en-US" sz="1100" dirty="0" smtClean="0">
                <a:solidFill>
                  <a:srgbClr val="0000FF"/>
                </a:solidFill>
                <a:latin typeface="Times New Roman"/>
                <a:ea typeface="Cambria"/>
                <a:cs typeface="Times New Roman"/>
                <a:hlinkClick r:id="rId3"/>
              </a:rPr>
              <a:t>             </a:t>
            </a:r>
            <a:r>
              <a:rPr lang="en-US" sz="1100" dirty="0" smtClean="0">
                <a:solidFill>
                  <a:srgbClr val="0000FF"/>
                </a:solidFill>
                <a:latin typeface="Times New Roman"/>
                <a:ea typeface="Cambria"/>
                <a:cs typeface="Times New Roman"/>
                <a:hlinkClick r:id="rId3"/>
              </a:rPr>
              <a:t>http://www.ninr.nih.gov/NR/rdonlyres/          	01CC45F1-</a:t>
            </a:r>
            <a:r>
              <a:rPr lang="en-US" sz="1100" dirty="0" smtClean="0">
                <a:latin typeface="Times New Roman"/>
                <a:ea typeface="Cambria"/>
                <a:cs typeface="Times New Roman"/>
              </a:rPr>
              <a:t>048B468ABD9F3AB727A381D2/0/	NINR_PalliativeBrochure_Brochure_12_Layout_Version_508.pdf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01084" y="4297557"/>
            <a:ext cx="338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Leprosy Story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Palliative Care Team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team approach </a:t>
            </a:r>
          </a:p>
          <a:p>
            <a:pPr lvl="1"/>
            <a:r>
              <a:rPr lang="en-US" dirty="0" smtClean="0"/>
              <a:t>Doctors</a:t>
            </a:r>
          </a:p>
          <a:p>
            <a:pPr lvl="1"/>
            <a:r>
              <a:rPr lang="en-US" dirty="0" smtClean="0"/>
              <a:t>Nurses</a:t>
            </a:r>
          </a:p>
          <a:p>
            <a:pPr lvl="1"/>
            <a:r>
              <a:rPr lang="en-US" dirty="0" smtClean="0"/>
              <a:t>Social workers </a:t>
            </a:r>
          </a:p>
          <a:p>
            <a:pPr lvl="1"/>
            <a:r>
              <a:rPr lang="en-US" dirty="0" smtClean="0"/>
              <a:t>Physical therapist </a:t>
            </a:r>
          </a:p>
          <a:p>
            <a:pPr lvl="1"/>
            <a:r>
              <a:rPr lang="en-US" dirty="0" smtClean="0"/>
              <a:t>Nutritionist </a:t>
            </a:r>
          </a:p>
          <a:p>
            <a:pPr lvl="1"/>
            <a:r>
              <a:rPr lang="en-US" dirty="0" smtClean="0"/>
              <a:t>Occupational therapist </a:t>
            </a:r>
          </a:p>
          <a:p>
            <a:pPr lvl="1"/>
            <a:r>
              <a:rPr lang="en-US" dirty="0" smtClean="0"/>
              <a:t>Pharmacist </a:t>
            </a:r>
          </a:p>
          <a:p>
            <a:pPr lvl="1"/>
            <a:r>
              <a:rPr lang="en-US" dirty="0" smtClean="0"/>
              <a:t>Counselors </a:t>
            </a:r>
          </a:p>
          <a:p>
            <a:pPr lvl="1"/>
            <a:r>
              <a:rPr lang="en-US" dirty="0" smtClean="0"/>
              <a:t>Chaplains </a:t>
            </a:r>
          </a:p>
          <a:p>
            <a:pPr lvl="1"/>
            <a:r>
              <a:rPr lang="en-US" dirty="0" smtClean="0"/>
              <a:t>Massage therapist </a:t>
            </a:r>
          </a:p>
          <a:p>
            <a:pPr lvl="1"/>
            <a:r>
              <a:rPr lang="en-US" dirty="0" smtClean="0"/>
              <a:t>FAMILY!!!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081" y="1320800"/>
            <a:ext cx="3657600" cy="210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898" y="2419464"/>
            <a:ext cx="2695812" cy="4128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081" y="4041182"/>
            <a:ext cx="2417250" cy="22681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Palliative Care and Primary Care Givers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96358" cy="403215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Provide most care in home </a:t>
            </a:r>
          </a:p>
          <a:p>
            <a:r>
              <a:rPr lang="en-US" dirty="0" smtClean="0"/>
              <a:t>Need good communication: caregiver may know more</a:t>
            </a:r>
          </a:p>
          <a:p>
            <a:r>
              <a:rPr lang="en-US" dirty="0" smtClean="0"/>
              <a:t>Can help with stress </a:t>
            </a:r>
          </a:p>
          <a:p>
            <a:r>
              <a:rPr lang="en-US" dirty="0" smtClean="0"/>
              <a:t>Making decisions and goals </a:t>
            </a:r>
          </a:p>
          <a:p>
            <a:r>
              <a:rPr lang="en-US" dirty="0" smtClean="0"/>
              <a:t>Benefits both parties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558" y="1600201"/>
            <a:ext cx="4536982" cy="3402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7765" y="5263027"/>
            <a:ext cx="421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My Grandparents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263027"/>
            <a:ext cx="42089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</a:t>
            </a:r>
          </a:p>
          <a:p>
            <a:r>
              <a:rPr lang="en-US" sz="1200" dirty="0" err="1" smtClean="0"/>
              <a:t>Wah</a:t>
            </a:r>
            <a:r>
              <a:rPr lang="en-US" sz="1200" dirty="0"/>
              <a:t>, T. W., Doris, W. (2007).  Care for the family in palliative care. HKSPM Newsletter, 1. Retrieved from </a:t>
            </a:r>
            <a:r>
              <a:rPr lang="en-US" sz="1200" dirty="0">
                <a:hlinkClick r:id="rId3"/>
              </a:rPr>
              <a:t>http://www.fmshk.org/database/</a:t>
            </a:r>
            <a:r>
              <a:rPr lang="en-US" sz="1200" dirty="0" smtClean="0">
                <a:hlinkClick r:id="rId3"/>
              </a:rPr>
              <a:t>articles</a:t>
            </a:r>
            <a:r>
              <a:rPr lang="en-US" sz="1200" dirty="0" smtClean="0"/>
              <a:t> </a:t>
            </a:r>
            <a:r>
              <a:rPr lang="en-US" sz="1200" dirty="0" err="1" smtClean="0"/>
              <a:t>careforthefamilyinpalliativecaretsedmwhkspmnewsl.pdf</a:t>
            </a:r>
            <a:endParaRPr lang="en-US" sz="12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SOURCES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200" dirty="0" err="1"/>
              <a:t>Wah</a:t>
            </a:r>
            <a:r>
              <a:rPr lang="en-US" sz="1200" dirty="0"/>
              <a:t>, T. W., Doris, W. (2007).  Care for the family in palliative care. HKSPM Newsletter, 1. Retrieved from </a:t>
            </a:r>
            <a:r>
              <a:rPr lang="en-US" sz="1200" dirty="0" err="1"/>
              <a:t>http://www.fmshk.org/</a:t>
            </a:r>
            <a:r>
              <a:rPr lang="en-US" sz="1200" dirty="0" err="1" smtClean="0"/>
              <a:t>databasearticlescareforthefamilyinpalliativecaretsedmwhkspmnewsl.pdf</a:t>
            </a:r>
            <a:endParaRPr lang="en-US" sz="1200" dirty="0" smtClean="0"/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7" dirty="0" smtClean="0">
                <a:latin typeface="Times New Roman"/>
                <a:ea typeface="Cambria"/>
                <a:cs typeface="Times New Roman"/>
              </a:rPr>
              <a:t>United States Department of Health and Human Services. (2011).   Palliative care: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7" dirty="0" smtClean="0">
                <a:latin typeface="Times New Roman"/>
                <a:ea typeface="Cambria"/>
                <a:cs typeface="Times New Roman"/>
              </a:rPr>
              <a:t>The relief you need when you’re experiencing the symptoms of a serious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7" dirty="0" smtClean="0">
                <a:latin typeface="Times New Roman"/>
                <a:ea typeface="Cambria"/>
                <a:cs typeface="Times New Roman"/>
              </a:rPr>
              <a:t>illness.  Retrieved from </a:t>
            </a:r>
            <a:r>
              <a:rPr lang="en-US" sz="1297" u="sng" dirty="0" smtClean="0">
                <a:solidFill>
                  <a:srgbClr val="0000FF"/>
                </a:solidFill>
                <a:latin typeface="Times New Roman"/>
                <a:ea typeface="Cambria"/>
                <a:cs typeface="Times New Roman"/>
                <a:hlinkClick r:id="rId2"/>
              </a:rPr>
              <a:t>http://www.ninr.nih.gov/NR/rdonlyres/01CC45F1-</a:t>
            </a:r>
            <a:endParaRPr lang="en-US" sz="1297" dirty="0" smtClean="0">
              <a:latin typeface="Times New Roman"/>
              <a:ea typeface="Cambria"/>
              <a:cs typeface="Times New Roman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7" dirty="0" smtClean="0">
                <a:latin typeface="Times New Roman"/>
                <a:ea typeface="Cambria"/>
                <a:cs typeface="Times New Roman"/>
              </a:rPr>
              <a:t>	048B468ABD9F3AB727A381D2/0/NINR_PalliativeBrochure_Brochure_12_Layout_Version_508.pdf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320</Words>
  <Application>Microsoft Macintosh PowerPoint</Application>
  <PresentationFormat>On-screen Show (4:3)</PresentationFormat>
  <Paragraphs>43</Paragraphs>
  <Slides>5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Who receives Palliative Care </vt:lpstr>
      <vt:lpstr>Palliative Care Team </vt:lpstr>
      <vt:lpstr>Palliative Care and Primary Care Givers</vt:lpstr>
      <vt:lpstr>SOURCES</vt:lpstr>
    </vt:vector>
  </TitlesOfParts>
  <Company>Eastern Illinois University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Valorre Harmon</dc:creator>
  <cp:lastModifiedBy>Valorre Harmon</cp:lastModifiedBy>
  <cp:revision>1</cp:revision>
  <dcterms:created xsi:type="dcterms:W3CDTF">2012-03-02T20:58:39Z</dcterms:created>
  <dcterms:modified xsi:type="dcterms:W3CDTF">2012-03-03T02:39:19Z</dcterms:modified>
</cp:coreProperties>
</file>