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1C259-CE3D-466B-8E08-6CCD9FD40FAC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43AC834-70E2-407E-B031-96C5ADC71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1A29F-EA1B-49D8-9B3D-E4B1E0346EAF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7BA7-6848-45D2-BB63-20276124F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B98E3-11AA-4A99-B17C-85C00300CCB6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DB8DE-15C6-44BE-A03D-67187D25E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EADA1-FEA0-4CF3-A5D9-54AEABBF9CC2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7543-45FC-4FFC-B518-E7EFE9E938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7612-F0D6-4306-9F65-C61E6C7CC272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7A269-BAFE-4D23-A291-6BA1DEF67A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BA4D9-7569-4FCD-9447-DEBEA69766DC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209B5-0DE3-41F3-BABA-03BAF5D3D9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6A6A56-C1AE-4960-AB62-1AD333AEAC98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3D7E57D-3B74-4218-A21E-49275800A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E560-6442-4CBE-A7FC-52A97D845D40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E0769-0EE1-4F00-9F2C-CABF349DE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C11D0-9589-49A7-971B-E95968BFABF7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E4F78-782E-46D2-A2B0-35CF818E23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92147-DB1E-4752-9CA3-41E13BEE2A47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1B682-F08D-4251-BD93-1F825C0995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C486C-84DC-4D70-B328-84C62605AEF9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6FD17-4E2C-46B2-8725-2ECE746901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0C9B61-D1DD-4AB0-90E3-E7EADB4BE85A}" type="datetime1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dirty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5123EE-17B5-4E1B-A87D-3F163D188A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9" r:id="rId5"/>
    <p:sldLayoutId id="2147483710" r:id="rId6"/>
    <p:sldLayoutId id="2147483704" r:id="rId7"/>
    <p:sldLayoutId id="2147483703" r:id="rId8"/>
    <p:sldLayoutId id="2147483702" r:id="rId9"/>
    <p:sldLayoutId id="2147483701" r:id="rId10"/>
    <p:sldLayoutId id="214748370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r>
              <a:rPr lang="en-US" smtClean="0"/>
              <a:t>Peripheral Artery Disease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8229600" cy="1752600"/>
          </a:xfrm>
        </p:spPr>
        <p:txBody>
          <a:bodyPr/>
          <a:lstStyle/>
          <a:p>
            <a:pPr marL="63500"/>
            <a:r>
              <a:rPr lang="en-US" smtClean="0"/>
              <a:t>N202 – Patho/Pharm I</a:t>
            </a:r>
          </a:p>
          <a:p>
            <a:pPr marL="63500"/>
            <a:r>
              <a:rPr lang="en-US" smtClean="0"/>
              <a:t>Paige Harris, Stacey Johansen, Andrea Provost, Kaley Smith, and Whitney Stiegman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DAA69B-4DF6-4AA3-A671-065149E5C3C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Definition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4350"/>
          </a:xfrm>
        </p:spPr>
        <p:txBody>
          <a:bodyPr/>
          <a:lstStyle/>
          <a:p>
            <a:r>
              <a:rPr lang="en-US" smtClean="0"/>
              <a:t> Peripheral artery disease (PAD)- atherosclerotic disease of arteries</a:t>
            </a:r>
          </a:p>
          <a:p>
            <a:pPr marL="742950" lvl="1" indent="-285750"/>
            <a:r>
              <a:rPr lang="en-US" smtClean="0"/>
              <a:t>Usually affects lower limbs, especially lower extremities</a:t>
            </a:r>
          </a:p>
          <a:p>
            <a:r>
              <a:rPr lang="en-US" smtClean="0"/>
              <a:t>Atherosclerosis causes narrowing of arteries</a:t>
            </a:r>
          </a:p>
          <a:p>
            <a:pPr marL="742950" lvl="1" indent="-285750"/>
            <a:r>
              <a:rPr lang="en-US" smtClean="0"/>
              <a:t>Blood flow is decreased to parts of the body </a:t>
            </a:r>
          </a:p>
          <a:p>
            <a:r>
              <a:rPr lang="en-US" smtClean="0"/>
              <a:t>More than 10 million people in the US have PAD</a:t>
            </a:r>
          </a:p>
          <a:p>
            <a:r>
              <a:rPr lang="en-US" smtClean="0"/>
              <a:t>More likely in older people with diabetes, high blood pressure, high cholesterol, or who smoke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985BB-DFAD-44AF-8C02-2BA4D20B8B9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Signs &amp; Symptoms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435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A4EFDF-4FE3-4479-9BDF-9E4E0EBC605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Causes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435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3BC1D5-7699-44F9-9DF0-B1FA45D134A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Risk Factors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435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9BB58E-8258-48B3-A457-FFFCFF5CEDF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Diagnosis &amp; Treatment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324350"/>
          </a:xfrm>
        </p:spPr>
        <p:txBody>
          <a:bodyPr/>
          <a:lstStyle/>
          <a:p>
            <a:r>
              <a:rPr lang="en-US" smtClean="0"/>
              <a:t>Diagnostic Testing</a:t>
            </a:r>
          </a:p>
          <a:p>
            <a:pPr marL="742950" lvl="1" indent="-285750"/>
            <a:r>
              <a:rPr lang="en-US" smtClean="0"/>
              <a:t>Physical exam </a:t>
            </a:r>
            <a:r>
              <a:rPr lang="en-US" sz="2400" smtClean="0"/>
              <a:t>(peripheral pulses, blood flow, sores)</a:t>
            </a:r>
          </a:p>
          <a:p>
            <a:pPr marL="742950" lvl="1" indent="-285750"/>
            <a:r>
              <a:rPr lang="en-US" smtClean="0"/>
              <a:t>Ankle brachial index</a:t>
            </a:r>
            <a:r>
              <a:rPr lang="en-US" sz="2400" smtClean="0"/>
              <a:t> (ABI)</a:t>
            </a:r>
          </a:p>
          <a:p>
            <a:pPr marL="742950" lvl="1" indent="-285750"/>
            <a:r>
              <a:rPr lang="en-US" smtClean="0"/>
              <a:t>Doppler, angiography, CT using contract dye</a:t>
            </a:r>
          </a:p>
          <a:p>
            <a:r>
              <a:rPr lang="en-US" smtClean="0"/>
              <a:t>Treatment</a:t>
            </a:r>
          </a:p>
          <a:p>
            <a:pPr marL="742950" lvl="1" indent="-285750"/>
            <a:r>
              <a:rPr lang="en-US" smtClean="0"/>
              <a:t>Lifestyle changes </a:t>
            </a:r>
            <a:r>
              <a:rPr lang="en-US" sz="2400" smtClean="0"/>
              <a:t>(diet, exercise, stop smoking)</a:t>
            </a:r>
          </a:p>
          <a:p>
            <a:pPr marL="742950" lvl="1" indent="-285750"/>
            <a:r>
              <a:rPr lang="en-US" smtClean="0"/>
              <a:t>Balloon angioplasty, stenting, bypass</a:t>
            </a:r>
          </a:p>
          <a:p>
            <a:pPr marL="742950" lvl="1" indent="-285750"/>
            <a:r>
              <a:rPr lang="en-US" smtClean="0"/>
              <a:t>Medications </a:t>
            </a:r>
            <a:r>
              <a:rPr lang="en-US" sz="2400" smtClean="0"/>
              <a:t>(lower cholesterol, manage high blood pressure, control glucose, relieve symptoms)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579D45-15B0-42AF-A5DE-B31AB9DD16E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Prevention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435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33680D-0F02-43AB-8F10-25424F670BE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435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1EE22B5-F90D-48D0-B0AA-85D22F6CF01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85</TotalTime>
  <Words>130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Georgia</vt:lpstr>
      <vt:lpstr>Arial</vt:lpstr>
      <vt:lpstr>Trebuchet MS</vt:lpstr>
      <vt:lpstr>Wingdings 2</vt:lpstr>
      <vt:lpstr>Calibri</vt:lpstr>
      <vt:lpstr>Urban</vt:lpstr>
      <vt:lpstr>Urban</vt:lpstr>
      <vt:lpstr>Urban</vt:lpstr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Kaley</cp:lastModifiedBy>
  <cp:revision>4</cp:revision>
  <dcterms:created xsi:type="dcterms:W3CDTF">2011-10-16T17:26:00Z</dcterms:created>
  <dcterms:modified xsi:type="dcterms:W3CDTF">2011-10-22T02:15:58Z</dcterms:modified>
</cp:coreProperties>
</file>