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2777" autoAdjust="0"/>
  </p:normalViewPr>
  <p:slideViewPr>
    <p:cSldViewPr snapToGrid="0" snapToObjects="1">
      <p:cViewPr varScale="1">
        <p:scale>
          <a:sx n="53" d="100"/>
          <a:sy n="53" d="100"/>
        </p:scale>
        <p:origin x="-26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A6FD33-0AE3-914A-A477-31717DF21C56}" type="datetimeFigureOut">
              <a:rPr lang="en-US" smtClean="0"/>
              <a:t>6/27/12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B93BA-18AF-D24F-B73D-BFE979D1B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883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lvl="0" indent="-228600">
              <a:buAutoNum type="arabicPeriod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foundation allows nurses to have a sort of guide for what sort of communication they should be looking for, whether it be verbal or even non-verbal cues.</a:t>
            </a:r>
          </a:p>
          <a:p>
            <a:pPr marL="0" lvl="0" indent="0">
              <a:buNone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In their article, Nursing diagnosis: a review of the literature, Mason and Webb (1993) explain that “the role of the nurse as a diagnostician is a contentious issue in nursing.” This is even more true now that there are more advanced practice nurses that are not required to practice under a physician. </a:t>
            </a:r>
          </a:p>
          <a:p>
            <a:pPr lvl="0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 By reminding the nurse to keep most of the focus on the patient a better quality of care and attentiveness can be ascertained. In a world where we find ourselves multitasking throughout most of our day, just a simple reminder to focus on just one thing can make a difference in the quality of work that we do.</a:t>
            </a:r>
          </a:p>
          <a:p>
            <a:endParaRPr lang="en-US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Mason, G., &amp; Webb, C. (1993). Nursing diagnosis: a review of the literature. </a:t>
            </a:r>
            <a:r>
              <a:rPr lang="en-US" sz="1200" i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Journal of Clinical</a:t>
            </a:r>
            <a:r>
              <a:rPr lang="en-US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Nursing, 2</a:t>
            </a:r>
            <a:r>
              <a:rPr lang="en-US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(2), 67-74.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1B93BA-18AF-D24F-B73D-BFE979D1BCC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595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9D702-93DD-8740-91DB-BDA5A5199402}" type="datetimeFigureOut">
              <a:rPr lang="en-US" smtClean="0"/>
              <a:t>6/27/12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151B-A941-1146-A1DA-626FA3DC0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15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9D702-93DD-8740-91DB-BDA5A5199402}" type="datetimeFigureOut">
              <a:rPr lang="en-US" smtClean="0"/>
              <a:t>6/27/12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151B-A941-1146-A1DA-626FA3DC0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460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9D702-93DD-8740-91DB-BDA5A5199402}" type="datetimeFigureOut">
              <a:rPr lang="en-US" smtClean="0"/>
              <a:t>6/27/12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151B-A941-1146-A1DA-626FA3DC0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284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9D702-93DD-8740-91DB-BDA5A5199402}" type="datetimeFigureOut">
              <a:rPr lang="en-US" smtClean="0"/>
              <a:t>6/27/12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151B-A941-1146-A1DA-626FA3DC0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40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9D702-93DD-8740-91DB-BDA5A5199402}" type="datetimeFigureOut">
              <a:rPr lang="en-US" smtClean="0"/>
              <a:t>6/27/12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151B-A941-1146-A1DA-626FA3DC0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627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9D702-93DD-8740-91DB-BDA5A5199402}" type="datetimeFigureOut">
              <a:rPr lang="en-US" smtClean="0"/>
              <a:t>6/27/12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151B-A941-1146-A1DA-626FA3DC0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257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9D702-93DD-8740-91DB-BDA5A5199402}" type="datetimeFigureOut">
              <a:rPr lang="en-US" smtClean="0"/>
              <a:t>6/27/12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151B-A941-1146-A1DA-626FA3DC0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180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9D702-93DD-8740-91DB-BDA5A5199402}" type="datetimeFigureOut">
              <a:rPr lang="en-US" smtClean="0"/>
              <a:t>6/27/12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151B-A941-1146-A1DA-626FA3DC0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781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9D702-93DD-8740-91DB-BDA5A5199402}" type="datetimeFigureOut">
              <a:rPr lang="en-US" smtClean="0"/>
              <a:t>6/27/12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151B-A941-1146-A1DA-626FA3DC0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205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9D702-93DD-8740-91DB-BDA5A5199402}" type="datetimeFigureOut">
              <a:rPr lang="en-US" smtClean="0"/>
              <a:t>6/27/12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151B-A941-1146-A1DA-626FA3DC0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933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9D702-93DD-8740-91DB-BDA5A5199402}" type="datetimeFigureOut">
              <a:rPr lang="en-US" smtClean="0"/>
              <a:t>6/27/12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151B-A941-1146-A1DA-626FA3DC0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686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9D702-93DD-8740-91DB-BDA5A5199402}" type="datetimeFigureOut">
              <a:rPr lang="en-US" smtClean="0"/>
              <a:t>6/27/12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1151B-A941-1146-A1DA-626FA3DC0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085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Does Ida Orlando’s Theory Mean for Nursing?</a:t>
            </a:r>
            <a:r>
              <a:rPr lang="en-US" dirty="0" smtClean="0">
                <a:effectLst/>
              </a:rPr>
              <a:t>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Overall foundation is provided for understanding communication between nurses and patients.</a:t>
            </a:r>
          </a:p>
          <a:p>
            <a:pPr lvl="0"/>
            <a:r>
              <a:rPr lang="en-US" dirty="0"/>
              <a:t>It also gives the framework for diagnostics.</a:t>
            </a:r>
          </a:p>
          <a:p>
            <a:pPr lvl="0"/>
            <a:r>
              <a:rPr lang="en-US" dirty="0"/>
              <a:t>Reminds nurse to keep central focus on </a:t>
            </a:r>
            <a:r>
              <a:rPr lang="en-US" dirty="0" smtClean="0"/>
              <a:t>patient.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247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234</Words>
  <Application>Microsoft Macintosh PowerPoint</Application>
  <PresentationFormat>On-screen Show (4:3)</PresentationFormat>
  <Paragraphs>12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What Does Ida Orlando’s Theory Mean for Nursing?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Does Ida Orlando’s Theory Mean for Nursing? </dc:title>
  <dc:creator>Alex Kuhn</dc:creator>
  <cp:lastModifiedBy>Alex Kuhn</cp:lastModifiedBy>
  <cp:revision>2</cp:revision>
  <dcterms:created xsi:type="dcterms:W3CDTF">2012-06-27T13:40:10Z</dcterms:created>
  <dcterms:modified xsi:type="dcterms:W3CDTF">2012-06-27T13:43:37Z</dcterms:modified>
</cp:coreProperties>
</file>