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5540CD9-3AB6-4F29-ABE1-0FEFE9A32D69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0A5BA23-BE54-4D71-9413-A6BF54AC38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0CD9-3AB6-4F29-ABE1-0FEFE9A32D69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BA23-BE54-4D71-9413-A6BF54AC38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0CD9-3AB6-4F29-ABE1-0FEFE9A32D69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BA23-BE54-4D71-9413-A6BF54AC38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5540CD9-3AB6-4F29-ABE1-0FEFE9A32D69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BA23-BE54-4D71-9413-A6BF54AC38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5540CD9-3AB6-4F29-ABE1-0FEFE9A32D69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0A5BA23-BE54-4D71-9413-A6BF54AC380B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5540CD9-3AB6-4F29-ABE1-0FEFE9A32D69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0A5BA23-BE54-4D71-9413-A6BF54AC38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5540CD9-3AB6-4F29-ABE1-0FEFE9A32D69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0A5BA23-BE54-4D71-9413-A6BF54AC380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0CD9-3AB6-4F29-ABE1-0FEFE9A32D69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BA23-BE54-4D71-9413-A6BF54AC38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5540CD9-3AB6-4F29-ABE1-0FEFE9A32D69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0A5BA23-BE54-4D71-9413-A6BF54AC38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5540CD9-3AB6-4F29-ABE1-0FEFE9A32D69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0A5BA23-BE54-4D71-9413-A6BF54AC380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5540CD9-3AB6-4F29-ABE1-0FEFE9A32D69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0A5BA23-BE54-4D71-9413-A6BF54AC380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5540CD9-3AB6-4F29-ABE1-0FEFE9A32D69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0A5BA23-BE54-4D71-9413-A6BF54AC380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ustmommies.com/articles/doctor-or-midwife.s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of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do we care for?</a:t>
            </a:r>
          </a:p>
          <a:p>
            <a:r>
              <a:rPr lang="en-US" dirty="0" smtClean="0"/>
              <a:t>What about medications?</a:t>
            </a:r>
          </a:p>
          <a:p>
            <a:r>
              <a:rPr lang="en-US" dirty="0" smtClean="0"/>
              <a:t>Where do we care for patients at?</a:t>
            </a:r>
          </a:p>
          <a:p>
            <a:r>
              <a:rPr lang="en-US" dirty="0" smtClean="0"/>
              <a:t>What can’t they do?</a:t>
            </a:r>
          </a:p>
          <a:p>
            <a:r>
              <a:rPr lang="en-US" dirty="0" smtClean="0"/>
              <a:t>What about my insurance?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smtClean="0"/>
              <a:t>Midwife.org             justmommy.com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American College of Nurse-Midwives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Our </a:t>
            </a:r>
            <a:r>
              <a:rPr lang="en-US" b="1" dirty="0" smtClean="0"/>
              <a:t>Vision</a:t>
            </a:r>
          </a:p>
          <a:p>
            <a:r>
              <a:rPr lang="en-US" b="1" dirty="0" smtClean="0"/>
              <a:t>Our </a:t>
            </a:r>
            <a:r>
              <a:rPr lang="en-US" b="1" dirty="0" smtClean="0"/>
              <a:t>Mission</a:t>
            </a:r>
          </a:p>
          <a:p>
            <a:r>
              <a:rPr lang="en-US" b="1" dirty="0" smtClean="0"/>
              <a:t>How to find a midwife?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dirty="0" smtClean="0"/>
              <a:t>Midwife.org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www.justmommies.com/articles/doctor-or-midwife.shtml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Midwife.org   ( </a:t>
            </a:r>
            <a:r>
              <a:rPr lang="en-US" dirty="0" err="1" smtClean="0"/>
              <a:t>hannah’s</a:t>
            </a:r>
            <a:r>
              <a:rPr lang="en-US" dirty="0" smtClean="0"/>
              <a:t> using also)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62</TotalTime>
  <Words>59</Words>
  <Application>Microsoft Office PowerPoint</Application>
  <PresentationFormat>On-screen Show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Verve</vt:lpstr>
      <vt:lpstr>Scope of practice</vt:lpstr>
      <vt:lpstr>The American College of Nurse-Midwives</vt:lpstr>
      <vt:lpstr>References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8</cp:revision>
  <dcterms:created xsi:type="dcterms:W3CDTF">2012-07-20T18:21:52Z</dcterms:created>
  <dcterms:modified xsi:type="dcterms:W3CDTF">2012-07-20T19:24:26Z</dcterms:modified>
</cp:coreProperties>
</file>