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CBEAF9-9E58-4CC8-A6FF-6DD8A58DEEA4}" type="datetimeFigureOut">
              <a:rPr lang="en-US" smtClean="0"/>
              <a:pPr eaLnBrk="1" latinLnBrk="0" hangingPunct="1"/>
              <a:t>9/19/2012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9/19/2012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6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17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74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44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97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465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81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37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72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73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6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78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87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27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11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48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2045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35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2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8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43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050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6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30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211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</TotalTime>
  <Words>0</Words>
  <Application>Microsoft Office PowerPoint</Application>
  <PresentationFormat>On-screen Show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labuser</dc:creator>
  <cp:lastModifiedBy>labuser</cp:lastModifiedBy>
  <cp:revision>2</cp:revision>
  <dcterms:created xsi:type="dcterms:W3CDTF">2012-09-19T18:41:43Z</dcterms:created>
  <dcterms:modified xsi:type="dcterms:W3CDTF">2012-09-19T18:48:10Z</dcterms:modified>
</cp:coreProperties>
</file>