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9" r:id="rId4"/>
    <p:sldId id="281" r:id="rId5"/>
    <p:sldId id="258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97254-0467-4608-8289-134C56C6C312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B096C-2418-48F0-AF77-52B576E27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7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Characterized by having trouble coping</a:t>
            </a:r>
            <a:r>
              <a:rPr lang="en-US" baseline="0" dirty="0" smtClean="0"/>
              <a:t> with a traumatic event </a:t>
            </a:r>
            <a:r>
              <a:rPr lang="en-US" dirty="0" smtClean="0"/>
              <a:t>You can see, learn about or experience the traumatizing event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B096C-2418-48F0-AF77-52B576E27B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05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more often a soldier is in combat or the more intense the fighting the more likely a soldier is to develop PTSD</a:t>
            </a:r>
          </a:p>
          <a:p>
            <a:endParaRPr lang="en-US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  <a:tabLst/>
              <a:defRPr/>
            </a:pPr>
            <a:r>
              <a:rPr lang="en-US" dirty="0" smtClean="0"/>
              <a:t>As this chart demonstrates</a:t>
            </a:r>
            <a:r>
              <a:rPr lang="en-US" baseline="0" dirty="0" smtClean="0"/>
              <a:t>; deployed soldiers are more likely to develop PTSD than the soldiers who are not deployed. 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B096C-2418-48F0-AF77-52B576E27B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34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Benzodiazepines</a:t>
            </a:r>
            <a:r>
              <a:rPr lang="en-US" baseline="0" dirty="0" smtClean="0"/>
              <a:t> and tricyclic antidepressants were used to treat PTSD until the last decade when</a:t>
            </a:r>
            <a:r>
              <a:rPr lang="en-US" dirty="0" smtClean="0"/>
              <a:t> SSRI’s became</a:t>
            </a:r>
            <a:r>
              <a:rPr lang="en-US" baseline="0" dirty="0" smtClean="0"/>
              <a:t> more </a:t>
            </a:r>
            <a:r>
              <a:rPr lang="en-US" baseline="0" dirty="0" err="1" smtClean="0"/>
              <a:t>prevelant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Mantram</a:t>
            </a:r>
            <a:r>
              <a:rPr lang="en-US" baseline="0" dirty="0" smtClean="0"/>
              <a:t> therapy is repeating a </a:t>
            </a:r>
            <a:r>
              <a:rPr lang="en-US" baseline="0" dirty="0" err="1" smtClean="0"/>
              <a:t>sacrad</a:t>
            </a:r>
            <a:r>
              <a:rPr lang="en-US" baseline="0" dirty="0" smtClean="0"/>
              <a:t>, powerful word or phrase that has meaning to the individual soldier.</a:t>
            </a:r>
            <a:r>
              <a:rPr lang="en-US" dirty="0" smtClean="0"/>
              <a:t> Exposure</a:t>
            </a:r>
            <a:r>
              <a:rPr lang="en-US" baseline="0" dirty="0" smtClean="0"/>
              <a:t> therapy is exposing the patient to a traumatic memory until they learn to cope. VR exposure therapy is a newer treatment that exposes veterans with PTSD to traumatic memories using VR in a safe and secure place.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B096C-2418-48F0-AF77-52B576E27B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80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9/19/2012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Nursing War </a:t>
            </a:r>
            <a:r>
              <a:rPr lang="en-US" sz="4800" dirty="0" err="1" smtClean="0"/>
              <a:t>veterns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By: Kara Thomas, Sydney Bailey, Simone Walker, Greg Cahill </a:t>
            </a:r>
          </a:p>
          <a:p>
            <a:pPr marL="0" indent="0">
              <a:buNone/>
            </a:pPr>
            <a:r>
              <a:rPr lang="en-US" sz="2000" dirty="0" smtClean="0"/>
              <a:t>With guest speaker: </a:t>
            </a:r>
            <a:r>
              <a:rPr lang="en-US" sz="2000" dirty="0"/>
              <a:t>B</a:t>
            </a:r>
            <a:r>
              <a:rPr lang="en-US" sz="2000" dirty="0" smtClean="0"/>
              <a:t>etty Mosier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46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1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7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74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44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7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46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81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37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72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73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Post traumatic stress disorder (PTSD)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Triggered by an event that produces intense fear, helplessness or horror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Trouble coping with the traumatic event</a:t>
            </a:r>
          </a:p>
          <a:p>
            <a:endParaRPr lang="en-US" dirty="0" smtClean="0"/>
          </a:p>
          <a:p>
            <a:r>
              <a:rPr lang="en-US" dirty="0" smtClean="0"/>
              <a:t>Trouble  adjusting </a:t>
            </a:r>
            <a:r>
              <a:rPr lang="en-US" dirty="0"/>
              <a:t>to your life after a traumatic event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Symptoms usually start within 3 months of event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(Mayo Clinic Staff, 2011)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0078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69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87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27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11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48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04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35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PTSd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Symptoms may include</a:t>
            </a:r>
          </a:p>
          <a:p>
            <a:pPr lvl="1"/>
            <a:r>
              <a:rPr lang="en-US" dirty="0" smtClean="0"/>
              <a:t>Flashbacks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Nightmares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Severe </a:t>
            </a:r>
            <a:r>
              <a:rPr lang="en-US" dirty="0"/>
              <a:t>anxiety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Uncontrollable </a:t>
            </a:r>
            <a:r>
              <a:rPr lang="en-US" dirty="0"/>
              <a:t>thoughts about the triggering </a:t>
            </a:r>
            <a:r>
              <a:rPr lang="en-US" dirty="0" smtClean="0"/>
              <a:t>event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Avoid activities you once enjoyed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(Mayo Clinic Staff, 2011)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049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PTSD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Veterans with PTSD are 2.8 times more likely to attempt suicide</a:t>
            </a:r>
          </a:p>
          <a:p>
            <a:pPr lvl="1"/>
            <a:r>
              <a:rPr lang="en-US" dirty="0" smtClean="0"/>
              <a:t>VA provides suicide prevention program</a:t>
            </a:r>
          </a:p>
          <a:p>
            <a:pPr lvl="1"/>
            <a:r>
              <a:rPr lang="en-US" dirty="0" smtClean="0"/>
              <a:t>1-800-273-talk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Hard to diagnose with conventional CT and MRI scans</a:t>
            </a:r>
          </a:p>
          <a:p>
            <a:pPr lvl="1"/>
            <a:r>
              <a:rPr lang="en-US" dirty="0" smtClean="0"/>
              <a:t>Developing</a:t>
            </a:r>
          </a:p>
          <a:p>
            <a:pPr lvl="2"/>
            <a:r>
              <a:rPr lang="en-US" dirty="0" err="1" smtClean="0"/>
              <a:t>Magnetoencephalography</a:t>
            </a:r>
            <a:r>
              <a:rPr lang="en-US" dirty="0" smtClean="0"/>
              <a:t> (MEG)</a:t>
            </a:r>
          </a:p>
          <a:p>
            <a:pPr lvl="2"/>
            <a:r>
              <a:rPr lang="en-US" dirty="0" smtClean="0"/>
              <a:t> Diffusion tensor imaging (DTI)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(Garske, 2011)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1976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PTSD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labuser\AppData\Local\Temp\phot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9144000" cy="435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(Fischer, 2010)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11228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Genetics</a:t>
            </a:r>
          </a:p>
          <a:p>
            <a:pPr lvl="1"/>
            <a:r>
              <a:rPr lang="en-US" dirty="0" smtClean="0"/>
              <a:t>Family history of anxiety and depression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Life experiences</a:t>
            </a:r>
          </a:p>
          <a:p>
            <a:pPr lvl="1"/>
            <a:r>
              <a:rPr lang="en-US" dirty="0" smtClean="0"/>
              <a:t>The amount and severity of trauma experienced throughout their life</a:t>
            </a:r>
          </a:p>
          <a:p>
            <a:pPr lvl="1"/>
            <a:endParaRPr lang="en-US" dirty="0"/>
          </a:p>
          <a:p>
            <a:r>
              <a:rPr lang="en-US" dirty="0" smtClean="0"/>
              <a:t>Personality/ temperament</a:t>
            </a:r>
          </a:p>
          <a:p>
            <a:endParaRPr lang="en-US" dirty="0" smtClean="0"/>
          </a:p>
          <a:p>
            <a:r>
              <a:rPr lang="en-US" dirty="0" smtClean="0"/>
              <a:t>Brain regulation of chemicals and hormones in response to stress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(Mayo Clinic Staff, 2011)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62050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PTSD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The more quickly treatment starts the better the outcomes usually are</a:t>
            </a:r>
          </a:p>
          <a:p>
            <a:endParaRPr lang="en-US" dirty="0"/>
          </a:p>
          <a:p>
            <a:r>
              <a:rPr lang="en-US" dirty="0" smtClean="0"/>
              <a:t>Counseling</a:t>
            </a:r>
          </a:p>
          <a:p>
            <a:endParaRPr lang="en-US" dirty="0"/>
          </a:p>
          <a:p>
            <a:r>
              <a:rPr lang="en-US" dirty="0" smtClean="0"/>
              <a:t>Meditation</a:t>
            </a:r>
          </a:p>
          <a:p>
            <a:pPr lvl="1"/>
            <a:r>
              <a:rPr lang="en-US" dirty="0" err="1" smtClean="0"/>
              <a:t>mantram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SSRI’s</a:t>
            </a:r>
          </a:p>
          <a:p>
            <a:pPr lvl="1"/>
            <a:r>
              <a:rPr lang="en-US" dirty="0"/>
              <a:t>Zoloft</a:t>
            </a:r>
          </a:p>
          <a:p>
            <a:pPr lvl="1"/>
            <a:r>
              <a:rPr lang="en-US" dirty="0"/>
              <a:t>Paxil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Exposure therapy</a:t>
            </a:r>
          </a:p>
          <a:p>
            <a:pPr lvl="1"/>
            <a:r>
              <a:rPr lang="en-US" dirty="0" smtClean="0"/>
              <a:t>Virtual reality exposure therapy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(</a:t>
            </a:r>
            <a:r>
              <a:rPr kumimoji="0" lang="en-US" dirty="0" err="1" smtClean="0"/>
              <a:t>Garske</a:t>
            </a:r>
            <a:r>
              <a:rPr kumimoji="0" lang="en-US" dirty="0" smtClean="0"/>
              <a:t>, 2011)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4043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63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Fischer, H. (2010). </a:t>
            </a:r>
            <a:r>
              <a:rPr lang="en-US" i="1" dirty="0" err="1"/>
              <a:t>U.s.</a:t>
            </a:r>
            <a:r>
              <a:rPr lang="en-US" i="1" dirty="0"/>
              <a:t> military casualty statistics: Operation new dawn, operation </a:t>
            </a:r>
            <a:r>
              <a:rPr lang="en-US" i="1" dirty="0" err="1"/>
              <a:t>iraqi</a:t>
            </a:r>
            <a:r>
              <a:rPr lang="en-US" i="1" dirty="0"/>
              <a:t> freedom, and operation enduring freedom</a:t>
            </a:r>
            <a:r>
              <a:rPr lang="en-US" dirty="0"/>
              <a:t> (RS22452)Congressional research service.</a:t>
            </a:r>
            <a:endParaRPr lang="en-US" dirty="0" smtClean="0"/>
          </a:p>
          <a:p>
            <a:r>
              <a:rPr lang="en-US" dirty="0" err="1" smtClean="0"/>
              <a:t>Garske</a:t>
            </a:r>
            <a:r>
              <a:rPr lang="en-US" dirty="0"/>
              <a:t>, G. (2011). Military-related </a:t>
            </a:r>
            <a:r>
              <a:rPr lang="en-US" dirty="0" err="1"/>
              <a:t>ptsd</a:t>
            </a:r>
            <a:r>
              <a:rPr lang="en-US" dirty="0"/>
              <a:t>: A focus on the symptomatology and treatment approaches. </a:t>
            </a:r>
            <a:r>
              <a:rPr lang="en-US" i="1" dirty="0"/>
              <a:t>Journal of rehabilitation</a:t>
            </a:r>
            <a:r>
              <a:rPr lang="en-US" dirty="0"/>
              <a:t>, </a:t>
            </a:r>
            <a:r>
              <a:rPr lang="en-US" i="1" dirty="0"/>
              <a:t>77</a:t>
            </a:r>
            <a:r>
              <a:rPr lang="en-US" dirty="0"/>
              <a:t>(4), 31-36. </a:t>
            </a:r>
            <a:endParaRPr lang="en-US" dirty="0" smtClean="0"/>
          </a:p>
          <a:p>
            <a:r>
              <a:rPr lang="en-US" dirty="0" smtClean="0"/>
              <a:t>Mayo </a:t>
            </a:r>
            <a:r>
              <a:rPr lang="en-US" dirty="0"/>
              <a:t>Clinic Staff. (2011, April 08). </a:t>
            </a:r>
            <a:r>
              <a:rPr lang="en-US" i="1" dirty="0"/>
              <a:t>Mayo clinic</a:t>
            </a:r>
            <a:r>
              <a:rPr lang="en-US" dirty="0"/>
              <a:t>. Retrieved from http://www.mayoclinic.com/health/post-traumatic-stress-disorder/ds00246/dsection=symptoms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30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190</TotalTime>
  <Words>445</Words>
  <Application>Microsoft Office PowerPoint</Application>
  <PresentationFormat>On-screen Show (4:3)</PresentationFormat>
  <Paragraphs>84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Trek</vt:lpstr>
      <vt:lpstr>Nursing War veterns</vt:lpstr>
      <vt:lpstr>Post traumatic stress disorder (PTSD)</vt:lpstr>
      <vt:lpstr>PTSd</vt:lpstr>
      <vt:lpstr>PTSD</vt:lpstr>
      <vt:lpstr>PTSD</vt:lpstr>
      <vt:lpstr>Risk factors</vt:lpstr>
      <vt:lpstr>PTSD treatment</vt:lpstr>
      <vt:lpstr>PowerPoint Presentation</vt:lpstr>
      <vt:lpstr>citation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labuser</dc:creator>
  <cp:lastModifiedBy>labuser</cp:lastModifiedBy>
  <cp:revision>15</cp:revision>
  <dcterms:created xsi:type="dcterms:W3CDTF">2012-09-19T18:41:43Z</dcterms:created>
  <dcterms:modified xsi:type="dcterms:W3CDTF">2012-09-19T21:59:29Z</dcterms:modified>
</cp:coreProperties>
</file>