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88" autoAdjust="0"/>
    <p:restoredTop sz="94671" autoAdjust="0"/>
  </p:normalViewPr>
  <p:slideViewPr>
    <p:cSldViewPr>
      <p:cViewPr>
        <p:scale>
          <a:sx n="70" d="100"/>
          <a:sy n="70" d="100"/>
        </p:scale>
        <p:origin x="-1448" y="-824"/>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7/23/11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7/23/11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7/23/11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7/23/11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7/23/11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7/23/11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7/23/11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7/23/11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7/23/11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7/23/11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7/23/11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7/23/11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We need at least 3 learning objectives.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(Krystal-what is the correct answer?)</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patient</a:t>
            </a: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Sitzman,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a:t>
            </a:r>
            <a:r>
              <a:rPr lang="en-US" sz="1600" dirty="0" smtClean="0">
                <a:latin typeface="Times New Roman" pitchFamily="18" charset="0"/>
                <a:ea typeface="Tahoma" pitchFamily="34" charset="0"/>
                <a:cs typeface="Times New Roman" pitchFamily="18" charset="0"/>
              </a:rPr>
              <a:t>of 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In </a:t>
            </a:r>
            <a:r>
              <a:rPr lang="en-US" sz="1600" dirty="0">
                <a:latin typeface="Times New Roman" pitchFamily="18" charset="0"/>
                <a:ea typeface="Tahoma" pitchFamily="34" charset="0"/>
                <a:cs typeface="Times New Roman" pitchFamily="18" charset="0"/>
              </a:rPr>
              <a:t>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smtClean="0">
                <a:latin typeface="Times New Roman" pitchFamily="18" charset="0"/>
                <a:ea typeface="Tahoma" pitchFamily="34" charset="0"/>
                <a:cs typeface="Times New Roman" pitchFamily="18" charset="0"/>
              </a:rPr>
              <a:t>Understanding </a:t>
            </a:r>
            <a:r>
              <a:rPr lang="en-US" sz="1600" i="1" dirty="0">
                <a:latin typeface="Times New Roman" pitchFamily="18" charset="0"/>
                <a:ea typeface="Tahoma" pitchFamily="34" charset="0"/>
                <a:cs typeface="Times New Roman" pitchFamily="18" charset="0"/>
              </a:rPr>
              <a:t>the work </a:t>
            </a:r>
            <a:r>
              <a:rPr lang="en-US" sz="1600" i="1" dirty="0" smtClean="0">
                <a:latin typeface="Times New Roman" pitchFamily="18" charset="0"/>
                <a:ea typeface="Tahoma" pitchFamily="34" charset="0"/>
                <a:cs typeface="Times New Roman" pitchFamily="18" charset="0"/>
              </a:rPr>
              <a:t>of nurse  theorists</a:t>
            </a:r>
            <a:r>
              <a:rPr lang="en-US" sz="1600" i="1" dirty="0">
                <a:latin typeface="Times New Roman" pitchFamily="18" charset="0"/>
                <a:ea typeface="Tahoma" pitchFamily="34" charset="0"/>
                <a:cs typeface="Times New Roman" pitchFamily="18" charset="0"/>
              </a:rPr>
              <a:t>: </a:t>
            </a:r>
            <a:r>
              <a:rPr lang="en-US" sz="1600" i="1" dirty="0" smtClean="0">
                <a:latin typeface="Times New Roman" pitchFamily="18" charset="0"/>
                <a:ea typeface="Tahoma" pitchFamily="34" charset="0"/>
                <a:cs typeface="Times New Roman" pitchFamily="18" charset="0"/>
              </a:rPr>
              <a:t>A </a:t>
            </a:r>
            <a:r>
              <a:rPr lang="en-US" sz="1600" i="1" dirty="0">
                <a:latin typeface="Times New Roman" pitchFamily="18" charset="0"/>
                <a:ea typeface="Tahoma" pitchFamily="34" charset="0"/>
                <a:cs typeface="Times New Roman" pitchFamily="18" charset="0"/>
              </a:rPr>
              <a:t>creative beginning</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pp.	49-54). Sudbury</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MA.: Jones and Bartlett 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a:t>
            </a:r>
            <a:r>
              <a:rPr lang="en-US" sz="2400" dirty="0" smtClean="0">
                <a:latin typeface="Times New Roman" pitchFamily="18" charset="0"/>
                <a:cs typeface="Times New Roman" pitchFamily="18" charset="0"/>
              </a:rPr>
              <a:t>Published </a:t>
            </a:r>
            <a:r>
              <a:rPr lang="en-US" sz="2400" i="1" dirty="0" smtClean="0">
                <a:latin typeface="Times New Roman" pitchFamily="18" charset="0"/>
                <a:cs typeface="Times New Roman" pitchFamily="18" charset="0"/>
              </a:rPr>
              <a:t>Nursing: Human Science and Human </a:t>
            </a:r>
            <a:r>
              <a:rPr lang="en-US" sz="2400" i="1" dirty="0" smtClean="0">
                <a:latin typeface="Times New Roman" pitchFamily="18" charset="0"/>
                <a:cs typeface="Times New Roman" pitchFamily="18" charset="0"/>
              </a:rPr>
              <a:t>Care </a:t>
            </a:r>
            <a:r>
              <a:rPr lang="en-US" sz="2400" dirty="0" smtClean="0">
                <a:solidFill>
                  <a:srgbClr val="3366FF"/>
                </a:solidFill>
                <a:latin typeface="Times New Roman" pitchFamily="18" charset="0"/>
                <a:cs typeface="Times New Roman" pitchFamily="18" charset="0"/>
              </a:rPr>
              <a:t>(</a:t>
            </a:r>
            <a:r>
              <a:rPr lang="en-US" sz="2400" dirty="0" err="1" smtClean="0">
                <a:solidFill>
                  <a:srgbClr val="3366FF"/>
                </a:solidFill>
              </a:rPr>
              <a:t>WordPress</a:t>
            </a:r>
            <a:r>
              <a:rPr lang="en-US" sz="2400" dirty="0" smtClean="0">
                <a:solidFill>
                  <a:srgbClr val="3366FF"/>
                </a:solidFill>
              </a:rPr>
              <a:t> and </a:t>
            </a:r>
            <a:r>
              <a:rPr lang="en-US" sz="2400" dirty="0" err="1" smtClean="0">
                <a:solidFill>
                  <a:srgbClr val="3366FF"/>
                </a:solidFill>
              </a:rPr>
              <a:t>Atahuapla</a:t>
            </a:r>
            <a:r>
              <a:rPr lang="en-US" sz="2400" dirty="0" smtClean="0">
                <a:solidFill>
                  <a:srgbClr val="3366FF"/>
                </a:solidFill>
              </a:rPr>
              <a:t>, 2011)</a:t>
            </a:r>
            <a:endParaRPr lang="en-US" sz="2400" dirty="0" smtClean="0">
              <a:solidFill>
                <a:srgbClr val="3366FF"/>
              </a:solidFill>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a:t>
            </a:r>
            <a:r>
              <a:rPr lang="en-US" sz="2400" dirty="0" smtClean="0">
                <a:latin typeface="Times New Roman" pitchFamily="18" charset="0"/>
                <a:cs typeface="Times New Roman" pitchFamily="18" charset="0"/>
              </a:rPr>
              <a:t>system </a:t>
            </a:r>
            <a:r>
              <a:rPr lang="en-US" sz="2400" dirty="0" smtClean="0">
                <a:solidFill>
                  <a:srgbClr val="3366FF"/>
                </a:solidFill>
                <a:latin typeface="Times New Roman" pitchFamily="18" charset="0"/>
                <a:cs typeface="Times New Roman" pitchFamily="18" charset="0"/>
              </a:rPr>
              <a:t>(</a:t>
            </a:r>
            <a:r>
              <a:rPr lang="en-US" sz="2400" dirty="0" err="1" smtClean="0">
                <a:solidFill>
                  <a:srgbClr val="3366FF"/>
                </a:solidFill>
              </a:rPr>
              <a:t>WordPress</a:t>
            </a:r>
            <a:r>
              <a:rPr lang="en-US" sz="2400" dirty="0" smtClean="0">
                <a:solidFill>
                  <a:srgbClr val="3366FF"/>
                </a:solidFill>
              </a:rPr>
              <a:t> and </a:t>
            </a:r>
            <a:r>
              <a:rPr lang="en-US" sz="2400" dirty="0" err="1" smtClean="0">
                <a:solidFill>
                  <a:srgbClr val="3366FF"/>
                </a:solidFill>
              </a:rPr>
              <a:t>Atahuapla</a:t>
            </a:r>
            <a:r>
              <a:rPr lang="en-US" sz="2400" dirty="0" smtClean="0">
                <a:solidFill>
                  <a:srgbClr val="3366FF"/>
                </a:solidFill>
              </a:rPr>
              <a:t>, 2011)</a:t>
            </a:r>
            <a:endParaRPr lang="en-US" sz="2400" dirty="0" smtClean="0">
              <a:solidFill>
                <a:srgbClr val="3366FF"/>
              </a:solidFill>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dirty="0" smtClean="0">
                <a:solidFill>
                  <a:srgbClr val="3366FF"/>
                </a:solidFill>
                <a:latin typeface="Times New Roman" pitchFamily="18" charset="0"/>
                <a:cs typeface="Times New Roman" pitchFamily="18" charset="0"/>
              </a:rPr>
              <a:t>(Watson pp. 48)</a:t>
            </a: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a:t>
            </a:r>
            <a:r>
              <a:rPr lang="en-US" sz="2000" dirty="0" smtClean="0">
                <a:solidFill>
                  <a:srgbClr val="3366FF"/>
                </a:solidFill>
                <a:latin typeface="Times New Roman" pitchFamily="18" charset="0"/>
                <a:cs typeface="Times New Roman" pitchFamily="18" charset="0"/>
              </a:rPr>
              <a:t> (</a:t>
            </a:r>
            <a:r>
              <a:rPr lang="en-US" sz="2000" dirty="0" err="1" smtClean="0">
                <a:solidFill>
                  <a:srgbClr val="3366FF"/>
                </a:solidFill>
              </a:rPr>
              <a:t>WordPress</a:t>
            </a:r>
            <a:r>
              <a:rPr lang="en-US" sz="2000" dirty="0" smtClean="0">
                <a:solidFill>
                  <a:srgbClr val="3366FF"/>
                </a:solidFill>
              </a:rPr>
              <a:t> </a:t>
            </a:r>
            <a:r>
              <a:rPr lang="en-US" sz="2000" dirty="0" smtClean="0">
                <a:solidFill>
                  <a:srgbClr val="3366FF"/>
                </a:solidFill>
              </a:rPr>
              <a:t>and </a:t>
            </a:r>
            <a:r>
              <a:rPr lang="en-US" sz="2000" dirty="0" err="1" smtClean="0">
                <a:solidFill>
                  <a:srgbClr val="3366FF"/>
                </a:solidFill>
              </a:rPr>
              <a:t>Atahuapla</a:t>
            </a:r>
            <a:r>
              <a:rPr lang="en-US" sz="2000" dirty="0" smtClean="0">
                <a:solidFill>
                  <a:srgbClr val="3366FF"/>
                </a:solidFill>
              </a:rPr>
              <a:t>, 2011)</a:t>
            </a:r>
            <a:endParaRPr lang="en-US" sz="2000" dirty="0">
              <a:solidFill>
                <a:srgbClr val="3366FF"/>
              </a:solidFill>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experiences” (Caring theory,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1 – </a:t>
            </a:r>
            <a:r>
              <a:rPr lang="en-US" sz="2000" b="1" dirty="0" smtClean="0">
                <a:solidFill>
                  <a:srgbClr val="FF0000"/>
                </a:solidFill>
                <a:latin typeface="Times New Roman" pitchFamily="18" charset="0"/>
                <a:ea typeface="Tahoma" pitchFamily="34" charset="0"/>
                <a:cs typeface="Times New Roman" pitchFamily="18" charset="0"/>
              </a:rPr>
              <a:t>Kara this wasn’t listed in your references.  Do you have a complete reference for this?</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science</a:t>
            </a: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Humanities </a:t>
            </a:r>
            <a:r>
              <a:rPr lang="en-US" sz="2000" b="1" dirty="0" smtClean="0">
                <a:solidFill>
                  <a:srgbClr val="FF0000"/>
                </a:solidFill>
                <a:latin typeface="Times New Roman" pitchFamily="18" charset="0"/>
                <a:ea typeface="Tahoma" pitchFamily="34" charset="0"/>
                <a:cs typeface="Times New Roman" pitchFamily="18" charset="0"/>
              </a:rPr>
              <a:t>(Kara-need in-text citations.  It might be best if we put it at the top bullet point and then it would be assumed for the whole page and then leave citation for dash #1 as is?  Same would go for the next slide)</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(Transpersonal caring,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caring.</a:t>
            </a: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disease</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1698</TotalTime>
  <Words>2056</Words>
  <Application>Microsoft Macintosh PowerPoint</Application>
  <PresentationFormat>On-screen Show (4:3)</PresentationFormat>
  <Paragraphs>135</Paragraphs>
  <Slides>15</Slides>
  <Notes>0</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Tamara Kazanji</cp:lastModifiedBy>
  <cp:revision>161</cp:revision>
  <dcterms:created xsi:type="dcterms:W3CDTF">2011-07-23T19:19:12Z</dcterms:created>
  <dcterms:modified xsi:type="dcterms:W3CDTF">2011-07-23T19:25:32Z</dcterms:modified>
</cp:coreProperties>
</file>