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0" d="100"/>
          <a:sy n="70" d="100"/>
        </p:scale>
        <p:origin x="-1302" y="60"/>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7/21/2011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We need at least 3 learning objectives.</a:t>
            </a:r>
            <a:endParaRPr lang="en-US" sz="2300" b="1" dirty="0" smtClean="0">
              <a:solidFill>
                <a:srgbClr val="FF0000"/>
              </a:solidFill>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(Krystal-what is the correct answer?)</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patient</a:t>
            </a: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t>
            </a:r>
            <a:r>
              <a:rPr lang="en-US" sz="1600" dirty="0" smtClean="0">
                <a:latin typeface="Times New Roman" pitchFamily="18" charset="0"/>
                <a:cs typeface="Times New Roman" pitchFamily="18" charset="0"/>
              </a:rPr>
              <a:t>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t>
            </a:r>
            <a:r>
              <a:rPr lang="en-US" sz="1600" dirty="0" smtClean="0">
                <a:latin typeface="Times New Roman" pitchFamily="18" charset="0"/>
                <a:cs typeface="Times New Roman" pitchFamily="18" charset="0"/>
              </a:rPr>
              <a:t>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a:t>
            </a:r>
            <a:r>
              <a:rPr lang="en-US" sz="1600" dirty="0" smtClean="0">
                <a:latin typeface="Times New Roman" pitchFamily="18" charset="0"/>
                <a:cs typeface="Times New Roman" pitchFamily="18" charset="0"/>
              </a:rPr>
              <a:t>of human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a:t>
            </a:r>
            <a:r>
              <a:rPr lang="en-US" sz="1600" i="1" dirty="0" smtClean="0">
                <a:latin typeface="Times New Roman" pitchFamily="18" charset="0"/>
                <a:cs typeface="Times New Roman" pitchFamily="18" charset="0"/>
              </a:rPr>
              <a:t>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r>
              <a:rPr lang="en-US" sz="1600" dirty="0" smtClean="0">
                <a:latin typeface="Times New Roman" pitchFamily="18" charset="0"/>
                <a:cs typeface="Times New Roman" pitchFamily="18" charset="0"/>
              </a:rPr>
              <a:t>.</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Sitzman,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a:t>
            </a:r>
            <a:r>
              <a:rPr lang="en-US" sz="1600" dirty="0" smtClean="0">
                <a:latin typeface="Times New Roman" pitchFamily="18" charset="0"/>
                <a:ea typeface="Tahoma" pitchFamily="34" charset="0"/>
                <a:cs typeface="Times New Roman" pitchFamily="18" charset="0"/>
              </a:rPr>
              <a:t>of </a:t>
            </a:r>
            <a:r>
              <a:rPr lang="en-US" sz="1600" dirty="0" smtClean="0">
                <a:latin typeface="Times New Roman" pitchFamily="18" charset="0"/>
                <a:ea typeface="Tahoma" pitchFamily="34" charset="0"/>
                <a:cs typeface="Times New Roman" pitchFamily="18" charset="0"/>
              </a:rPr>
              <a:t>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In </a:t>
            </a:r>
            <a:r>
              <a:rPr lang="en-US" sz="1600" dirty="0">
                <a:latin typeface="Times New Roman" pitchFamily="18" charset="0"/>
                <a:ea typeface="Tahoma" pitchFamily="34" charset="0"/>
                <a:cs typeface="Times New Roman" pitchFamily="18" charset="0"/>
              </a:rPr>
              <a:t>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smtClean="0">
                <a:latin typeface="Times New Roman" pitchFamily="18" charset="0"/>
                <a:ea typeface="Tahoma" pitchFamily="34" charset="0"/>
                <a:cs typeface="Times New Roman" pitchFamily="18" charset="0"/>
              </a:rPr>
              <a:t>Understanding </a:t>
            </a:r>
            <a:r>
              <a:rPr lang="en-US" sz="1600" i="1" dirty="0">
                <a:latin typeface="Times New Roman" pitchFamily="18" charset="0"/>
                <a:ea typeface="Tahoma" pitchFamily="34" charset="0"/>
                <a:cs typeface="Times New Roman" pitchFamily="18" charset="0"/>
              </a:rPr>
              <a:t>the work </a:t>
            </a:r>
            <a:r>
              <a:rPr lang="en-US" sz="1600" i="1" dirty="0" smtClean="0">
                <a:latin typeface="Times New Roman" pitchFamily="18" charset="0"/>
                <a:ea typeface="Tahoma" pitchFamily="34" charset="0"/>
                <a:cs typeface="Times New Roman" pitchFamily="18" charset="0"/>
              </a:rPr>
              <a:t>of nurse  </a:t>
            </a:r>
            <a:r>
              <a:rPr lang="en-US" sz="1600" i="1" dirty="0" smtClean="0">
                <a:latin typeface="Times New Roman" pitchFamily="18" charset="0"/>
                <a:ea typeface="Tahoma" pitchFamily="34" charset="0"/>
                <a:cs typeface="Times New Roman" pitchFamily="18" charset="0"/>
              </a:rPr>
              <a:t>theorists</a:t>
            </a:r>
            <a:r>
              <a:rPr lang="en-US" sz="1600" i="1" dirty="0">
                <a:latin typeface="Times New Roman" pitchFamily="18" charset="0"/>
                <a:ea typeface="Tahoma" pitchFamily="34" charset="0"/>
                <a:cs typeface="Times New Roman" pitchFamily="18" charset="0"/>
              </a:rPr>
              <a:t>: </a:t>
            </a:r>
            <a:r>
              <a:rPr lang="en-US" sz="1600" i="1" dirty="0" smtClean="0">
                <a:latin typeface="Times New Roman" pitchFamily="18" charset="0"/>
                <a:ea typeface="Tahoma" pitchFamily="34" charset="0"/>
                <a:cs typeface="Times New Roman" pitchFamily="18" charset="0"/>
              </a:rPr>
              <a:t>A </a:t>
            </a:r>
            <a:r>
              <a:rPr lang="en-US" sz="1600" i="1" dirty="0">
                <a:latin typeface="Times New Roman" pitchFamily="18" charset="0"/>
                <a:ea typeface="Tahoma" pitchFamily="34" charset="0"/>
                <a:cs typeface="Times New Roman" pitchFamily="18" charset="0"/>
              </a:rPr>
              <a:t>creative beginning</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pp.	49-54</a:t>
            </a:r>
            <a:r>
              <a:rPr lang="en-US" sz="1600" dirty="0" smtClean="0">
                <a:latin typeface="Times New Roman" pitchFamily="18" charset="0"/>
                <a:ea typeface="Tahoma" pitchFamily="34" charset="0"/>
                <a:cs typeface="Times New Roman" pitchFamily="18" charset="0"/>
              </a:rPr>
              <a:t>). Sudbury</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MA.: Jones </a:t>
            </a:r>
            <a:r>
              <a:rPr lang="en-US" sz="1600" dirty="0" smtClean="0">
                <a:latin typeface="Times New Roman" pitchFamily="18" charset="0"/>
                <a:ea typeface="Tahoma" pitchFamily="34" charset="0"/>
                <a:cs typeface="Times New Roman" pitchFamily="18" charset="0"/>
              </a:rPr>
              <a:t>and Bartlett </a:t>
            </a:r>
            <a:r>
              <a:rPr lang="en-US" sz="1600" dirty="0" smtClean="0">
                <a:latin typeface="Times New Roman" pitchFamily="18" charset="0"/>
                <a:ea typeface="Tahoma" pitchFamily="34" charset="0"/>
                <a:cs typeface="Times New Roman" pitchFamily="18" charset="0"/>
              </a:rPr>
              <a:t>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a:t>
            </a:r>
            <a:r>
              <a:rPr lang="en-US" sz="1600" dirty="0" smtClean="0">
                <a:latin typeface="Times New Roman" pitchFamily="18" charset="0"/>
                <a:cs typeface="Times New Roman" pitchFamily="18" charset="0"/>
              </a:rPr>
              <a:t>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endParaRPr lang="en-US" sz="2700" b="1" dirty="0" smtClean="0">
              <a:solidFill>
                <a:schemeClr val="accent2">
                  <a:lumMod val="75000"/>
                </a:schemeClr>
              </a:solidFill>
              <a:latin typeface="Times New Roman" pitchFamily="18" charset="0"/>
              <a:cs typeface="Times New Roman" pitchFamily="18" charset="0"/>
            </a:endParaRP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a:t>
            </a:r>
            <a:r>
              <a:rPr lang="en-US" sz="1600" dirty="0" smtClean="0">
                <a:latin typeface="Times New Roman" pitchFamily="18" charset="0"/>
                <a:cs typeface="Times New Roman" pitchFamily="18" charset="0"/>
              </a:rPr>
              <a:t>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a:t>
            </a:r>
            <a:r>
              <a:rPr lang="en-US" sz="2400" dirty="0" smtClean="0">
                <a:latin typeface="Times New Roman" pitchFamily="18" charset="0"/>
                <a:cs typeface="Times New Roman" pitchFamily="18" charset="0"/>
              </a:rPr>
              <a:t>Black, 2011)</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a:t>
            </a:r>
            <a:r>
              <a:rPr lang="en-US" sz="2400" i="1" dirty="0" smtClean="0">
                <a:latin typeface="Times New Roman" pitchFamily="18" charset="0"/>
                <a:cs typeface="Times New Roman" pitchFamily="18" charset="0"/>
              </a:rPr>
              <a:t>Science </a:t>
            </a:r>
            <a:r>
              <a:rPr lang="en-US" sz="2400" i="1" dirty="0" smtClean="0">
                <a:latin typeface="Times New Roman" pitchFamily="18" charset="0"/>
                <a:cs typeface="Times New Roman" pitchFamily="18" charset="0"/>
              </a:rPr>
              <a:t>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a:t>
            </a:r>
            <a:r>
              <a:rPr lang="en-US" sz="2400" dirty="0" smtClean="0">
                <a:latin typeface="Times New Roman" pitchFamily="18" charset="0"/>
                <a:cs typeface="Times New Roman" pitchFamily="18" charset="0"/>
              </a:rPr>
              <a:t>philosophy is based around a </a:t>
            </a:r>
            <a:r>
              <a:rPr lang="en-US" sz="2400" dirty="0" smtClean="0">
                <a:latin typeface="Times New Roman" pitchFamily="18" charset="0"/>
                <a:cs typeface="Times New Roman" pitchFamily="18" charset="0"/>
              </a:rPr>
              <a:t>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a:t>
            </a:r>
            <a:r>
              <a:rPr lang="en-US" sz="2400" dirty="0" smtClean="0">
                <a:latin typeface="Times New Roman" pitchFamily="18" charset="0"/>
                <a:cs typeface="Times New Roman" pitchFamily="18" charset="0"/>
              </a:rPr>
              <a:t>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experiences” (Caring theory,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1 – </a:t>
            </a:r>
            <a:r>
              <a:rPr lang="en-US" sz="2000" b="1" dirty="0" smtClean="0">
                <a:solidFill>
                  <a:srgbClr val="FF0000"/>
                </a:solidFill>
                <a:latin typeface="Times New Roman" pitchFamily="18" charset="0"/>
                <a:ea typeface="Tahoma" pitchFamily="34" charset="0"/>
                <a:cs typeface="Times New Roman" pitchFamily="18" charset="0"/>
              </a:rPr>
              <a:t>Kara this wasn’t listed in your references.  Do you have a complete reference for this?</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science</a:t>
            </a: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a:t>
            </a:r>
            <a:r>
              <a:rPr lang="en-US" sz="2000" dirty="0" smtClean="0">
                <a:latin typeface="Times New Roman" pitchFamily="18" charset="0"/>
                <a:ea typeface="Tahoma" pitchFamily="34" charset="0"/>
                <a:cs typeface="Times New Roman" pitchFamily="18" charset="0"/>
              </a:rPr>
              <a:t>Humanities </a:t>
            </a:r>
            <a:r>
              <a:rPr lang="en-US" sz="2000" b="1" dirty="0" smtClean="0">
                <a:solidFill>
                  <a:srgbClr val="FF0000"/>
                </a:solidFill>
                <a:latin typeface="Times New Roman" pitchFamily="18" charset="0"/>
                <a:ea typeface="Tahoma" pitchFamily="34" charset="0"/>
                <a:cs typeface="Times New Roman" pitchFamily="18" charset="0"/>
              </a:rPr>
              <a:t>(Kara-need in-text citations.  It might be best if we put it at the top bullet point and then it would be assumed for the whole page and then leave citation for dash #1 as is?  Same would go for the next slide)</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(Transpersonal caring,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caring.</a:t>
            </a: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disease</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endParaRPr lang="en-US" sz="2400" dirty="0" smtClean="0">
              <a:latin typeface="Times New Roman" pitchFamily="18" charset="0"/>
              <a:cs typeface="Times New Roman" pitchFamily="18" charset="0"/>
            </a:endParaRP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1692</TotalTime>
  <Words>1340</Words>
  <Application>Microsoft Office PowerPoint</Application>
  <PresentationFormat>On-screen Show (4:3)</PresentationFormat>
  <Paragraphs>135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user</cp:lastModifiedBy>
  <cp:revision>160</cp:revision>
  <dcterms:created xsi:type="dcterms:W3CDTF">2011-04-28T17:00:27Z</dcterms:created>
  <dcterms:modified xsi:type="dcterms:W3CDTF">2011-07-22T00:37:55Z</dcterms:modified>
</cp:coreProperties>
</file>