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19" r:id="rId2"/>
    <p:sldId id="257" r:id="rId3"/>
    <p:sldId id="386" r:id="rId4"/>
    <p:sldId id="387" r:id="rId5"/>
    <p:sldId id="390" r:id="rId6"/>
    <p:sldId id="388" r:id="rId7"/>
    <p:sldId id="391" r:id="rId8"/>
    <p:sldId id="392" r:id="rId9"/>
    <p:sldId id="393" r:id="rId10"/>
    <p:sldId id="394" r:id="rId11"/>
    <p:sldId id="395" r:id="rId12"/>
    <p:sldId id="397" r:id="rId13"/>
    <p:sldId id="398" r:id="rId14"/>
    <p:sldId id="396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95775"/>
    <a:srgbClr val="000000"/>
    <a:srgbClr val="827C78"/>
    <a:srgbClr val="97C4AF"/>
    <a:srgbClr val="DA1F3D"/>
    <a:srgbClr val="0066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28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5747" tIns="47873" rIns="95747" bIns="47873" rtlCol="0"/>
          <a:lstStyle>
            <a:lvl1pPr algn="l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C833D8C-288E-498F-A682-E8986209C65A}" type="datetime1">
              <a:rPr lang="en-US"/>
              <a:pPr/>
              <a:t>7/19/2011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5747" tIns="47873" rIns="95747" bIns="47873" rtlCol="0" anchor="b"/>
          <a:lstStyle>
            <a:lvl1pPr algn="l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B7E8DF87-2266-4550-B538-64F1479979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0183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0949E-19A2-4F70-AC86-A6D13C76D376}" type="datetimeFigureOut">
              <a:rPr lang="en-US" smtClean="0"/>
              <a:pPr/>
              <a:t>7/19/2011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A5E58-95F3-4F84-84B0-6399ADECA8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5E58-95F3-4F84-84B0-6399ADECA80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5E58-95F3-4F84-84B0-6399ADECA80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5E58-95F3-4F84-84B0-6399ADECA80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5E58-95F3-4F84-84B0-6399ADECA80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5E58-95F3-4F84-84B0-6399ADECA80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5E58-95F3-4F84-84B0-6399ADECA80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5E58-95F3-4F84-84B0-6399ADECA80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5E58-95F3-4F84-84B0-6399ADECA80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5E58-95F3-4F84-84B0-6399ADECA80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5E58-95F3-4F84-84B0-6399ADECA80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5E58-95F3-4F84-84B0-6399ADECA80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5E58-95F3-4F84-84B0-6399ADECA80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5E58-95F3-4F84-84B0-6399ADECA80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A5E58-95F3-4F84-84B0-6399ADECA80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DDBED8-24B5-4FE4-B176-0CDC19A23502}" type="datetime1">
              <a:rPr lang="en-US"/>
              <a:pPr/>
              <a:t>7/19/2011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5E24F-9770-4EB8-A9BC-C4B3F558A0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A75C4D-00A6-4512-B222-AD7E8018F8FA}" type="datetime1">
              <a:rPr lang="en-US"/>
              <a:pPr/>
              <a:t>7/19/2011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0DBE4-9FB3-4901-BBE7-8EA3788113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7A582D-3E1D-49AE-BA33-79D35695BE0D}" type="datetime1">
              <a:rPr lang="en-US"/>
              <a:pPr/>
              <a:t>7/19/2011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EA6DB8-99E9-4F84-B2A2-8150FF488E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91E87E-27CD-4506-904A-6A6FC0D4021D}" type="datetime1">
              <a:rPr lang="en-US"/>
              <a:pPr/>
              <a:t>7/19/2011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A927B6-A490-484D-8D27-BE3D5E9C4C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00BF33-B74C-47E8-ACC1-5F5C39A1392A}" type="datetime1">
              <a:rPr lang="en-US"/>
              <a:pPr/>
              <a:t>7/19/2011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EE4852-F2CF-4A70-A40D-52E91D2342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2EC2EA-A4C8-48C9-B898-CF8CEEF69EF8}" type="datetime1">
              <a:rPr lang="en-US"/>
              <a:pPr/>
              <a:t>7/19/2011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4A8C9-C3D9-4507-8057-2C112B640E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8E57D7-15BB-4EC5-8BC5-3039CCD74E6D}" type="datetime1">
              <a:rPr lang="en-US"/>
              <a:pPr/>
              <a:t>7/19/2011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FA547-868F-47F6-AE6E-3C56347361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5D2F6F-13A5-464E-A30A-6A44C924AA82}" type="datetime1">
              <a:rPr lang="en-US"/>
              <a:pPr/>
              <a:t>7/19/2011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AA66F9-8A51-4F05-9AA4-7C289A36C8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02D8CF-77D9-46E2-B733-AD3BE24725AC}" type="datetime1">
              <a:rPr lang="en-US"/>
              <a:pPr/>
              <a:t>7/19/2011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264FDD-EA21-45B9-AFCF-C2EBC8BC57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6969E5-9890-4E6E-8A85-97102683850D}" type="datetime1">
              <a:rPr lang="en-US"/>
              <a:pPr/>
              <a:t>7/19/2011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CEE441-CC44-4E13-84AE-AA9046EACD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86D6DF-E86A-48A7-8C75-98AB9DFF6FF0}" type="datetime1">
              <a:rPr lang="en-US"/>
              <a:pPr/>
              <a:t>7/19/2011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4CD8F-12DF-49C5-AC95-34AC0F665C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12" charset="0"/>
              </a:defRPr>
            </a:lvl1pPr>
          </a:lstStyle>
          <a:p>
            <a:fld id="{B7CECE51-281F-409E-88C3-D712BFE0D23A}" type="datetime1">
              <a:rPr lang="en-US"/>
              <a:pPr/>
              <a:t>7/19/2011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12" charset="0"/>
              </a:defRPr>
            </a:lvl1pPr>
          </a:lstStyle>
          <a:p>
            <a:fld id="{1DE5BDCE-4793-4CAE-966B-26364CB1EF9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2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997993" y="1524000"/>
            <a:ext cx="7155407" cy="6858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Dr. Jean Watson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983207" y="1447800"/>
            <a:ext cx="7315200" cy="0"/>
          </a:xfrm>
          <a:prstGeom prst="line">
            <a:avLst/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ttp://www.oakland.edu/upload/images/SON/Envision%20Conf/Dr%20Watson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8463"/>
          <a:stretch/>
        </p:blipFill>
        <p:spPr bwMode="auto">
          <a:xfrm>
            <a:off x="3505200" y="2376023"/>
            <a:ext cx="2209800" cy="303417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1143000" y="533400"/>
            <a:ext cx="701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pitchFamily="-112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pitchFamily="-112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pitchFamily="-112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pitchFamily="-112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pitchFamily="-112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NURSING THEORIST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3207" y="5551438"/>
            <a:ext cx="731520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N200: Theories and Issues in Nursing</a:t>
            </a:r>
          </a:p>
          <a:p>
            <a:pPr algn="ctr"/>
            <a:r>
              <a:rPr lang="en-US" sz="1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Kristina Bailey, Hope Dunn, Stacey Johansen</a:t>
            </a:r>
          </a:p>
          <a:p>
            <a:pPr algn="ctr"/>
            <a:r>
              <a:rPr lang="en-US" sz="1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Madeline </a:t>
            </a:r>
            <a:r>
              <a:rPr lang="en-US" sz="19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Petcoff</a:t>
            </a:r>
            <a:r>
              <a:rPr lang="en-US" sz="1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, Krystal Rose, and Kara </a:t>
            </a:r>
            <a:r>
              <a:rPr lang="en-US" sz="19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Thomas</a:t>
            </a:r>
            <a:endParaRPr lang="en-US" sz="1900" b="1" dirty="0">
              <a:solidFill>
                <a:schemeClr val="tx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81400" y="5133201"/>
            <a:ext cx="198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(Oakland University, 2011)</a:t>
            </a:r>
            <a:endParaRPr lang="en-US" sz="12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       </a:t>
            </a:r>
            <a:br>
              <a:rPr lang="en-US" sz="4000" dirty="0" smtClean="0"/>
            </a:b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Dr. Jean Watson – Implications for Nursing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300" dirty="0" smtClean="0">
                <a:latin typeface="Tahoma" pitchFamily="-112" charset="0"/>
                <a:cs typeface="Tahoma" pitchFamily="-112" charset="0"/>
              </a:rPr>
              <a:t>Implication for nursing practice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dirty="0" smtClean="0">
                <a:latin typeface="Tahoma" pitchFamily="-112" charset="0"/>
                <a:cs typeface="Tahoma" pitchFamily="-112" charset="0"/>
              </a:rPr>
              <a:t>Focus on caring as opposed to curing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500" dirty="0" smtClean="0">
                <a:latin typeface="Tahoma" pitchFamily="-112" charset="0"/>
                <a:cs typeface="Tahoma" pitchFamily="-112" charset="0"/>
              </a:rPr>
              <a:t>Back to the roots of nursing, which may take away from the autonomy of nurses in terms of </a:t>
            </a:r>
            <a:r>
              <a:rPr lang="en-US" sz="1500" dirty="0" smtClean="0">
                <a:latin typeface="Tahoma" pitchFamily="-112" charset="0"/>
                <a:cs typeface="Tahoma" pitchFamily="-112" charset="0"/>
              </a:rPr>
              <a:t>medication</a:t>
            </a:r>
            <a:r>
              <a:rPr lang="en-US" sz="1500" dirty="0" smtClean="0">
                <a:latin typeface="Tahoma" pitchFamily="-112" charset="0"/>
                <a:cs typeface="Tahoma" pitchFamily="-112" charset="0"/>
              </a:rPr>
              <a:t>, but helps us to truly be present with the patient. (p 1)</a:t>
            </a:r>
            <a:endParaRPr lang="en-US" sz="1500" dirty="0" smtClean="0">
              <a:latin typeface="Tahoma" pitchFamily="-112" charset="0"/>
              <a:cs typeface="Tahoma" pitchFamily="-112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900" dirty="0" smtClean="0">
                <a:latin typeface="Tahoma" pitchFamily="-112" charset="0"/>
                <a:cs typeface="Tahoma" pitchFamily="-112" charset="0"/>
              </a:rPr>
              <a:t>Going beyond an objective assessment of the patient, showing a subjective view toward patient health care.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500" dirty="0" smtClean="0">
                <a:latin typeface="Tahoma" pitchFamily="-112" charset="0"/>
                <a:cs typeface="Tahoma" pitchFamily="-112" charset="0"/>
              </a:rPr>
              <a:t>Asking how the patient feels, being in-tune with the patient’s feelings, genuinely caring for the patient holistically (This will take more time with the patients</a:t>
            </a:r>
            <a:r>
              <a:rPr lang="en-US" sz="1500" dirty="0" smtClean="0">
                <a:latin typeface="Tahoma" pitchFamily="-112" charset="0"/>
                <a:cs typeface="Tahoma" pitchFamily="-112" charset="0"/>
              </a:rPr>
              <a:t>), extending to the families of the patients as well (p 2)</a:t>
            </a:r>
            <a:endParaRPr lang="en-US" sz="1500" dirty="0" smtClean="0">
              <a:latin typeface="Tahoma" pitchFamily="-112" charset="0"/>
              <a:cs typeface="Tahoma" pitchFamily="-112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900" dirty="0" smtClean="0">
                <a:latin typeface="Tahoma" pitchFamily="-112" charset="0"/>
                <a:cs typeface="Tahoma" pitchFamily="-112" charset="0"/>
              </a:rPr>
              <a:t>Connecting with the patient in a mutual search for meaning and wholeness.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500" dirty="0" smtClean="0">
                <a:latin typeface="Tahoma" pitchFamily="-112" charset="0"/>
                <a:cs typeface="Tahoma" pitchFamily="-112" charset="0"/>
              </a:rPr>
              <a:t>Preserve the dignity of the patient, creating a healing environment in terms of physical as well as non-physical aspects.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dirty="0" smtClean="0">
                <a:latin typeface="Tahoma" pitchFamily="-112" charset="0"/>
                <a:cs typeface="Tahoma" pitchFamily="-112" charset="0"/>
              </a:rPr>
              <a:t>The goal of a transpersonal caring relationship corresponds to protecting, enhancing, and preserving the person’s dignity, humanity, wholeness, and inner harmony.</a:t>
            </a:r>
          </a:p>
          <a:p>
            <a:pPr lvl="2" eaLnBrk="1" hangingPunct="1">
              <a:lnSpc>
                <a:spcPct val="90000"/>
              </a:lnSpc>
            </a:pPr>
            <a:endParaRPr lang="en-US" sz="1500" dirty="0" smtClean="0">
              <a:latin typeface="Tahoma" pitchFamily="-112" charset="0"/>
              <a:cs typeface="Tahoma" pitchFamily="-112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8458200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172200"/>
            <a:ext cx="9144000" cy="5492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Fights, Sandra. "From AMSN: Commitment. Compassion. Connection." </a:t>
            </a:r>
            <a:r>
              <a:rPr lang="en-US" i="1" dirty="0" smtClean="0"/>
              <a:t>From </a:t>
            </a:r>
            <a:r>
              <a:rPr lang="en-US" i="1" dirty="0" smtClean="0"/>
              <a:t>AMSN:</a:t>
            </a:r>
            <a:r>
              <a:rPr lang="en-US" dirty="0" smtClean="0"/>
              <a:t>. </a:t>
            </a:r>
            <a:r>
              <a:rPr lang="en-US" dirty="0" smtClean="0"/>
              <a:t>MEDSURG Nursing, 1 Nov. 2010. Web. 10 July 2011. &lt;web.ebscohost.com.ezproxy.lakeviewcol.edu:2048/</a:t>
            </a:r>
            <a:r>
              <a:rPr lang="en-US" dirty="0" err="1" smtClean="0"/>
              <a:t>ehost</a:t>
            </a:r>
            <a:r>
              <a:rPr lang="en-US" dirty="0" smtClean="0"/>
              <a:t>/</a:t>
            </a:r>
            <a:r>
              <a:rPr lang="en-US" dirty="0" err="1" smtClean="0"/>
              <a:t>pdfviewer</a:t>
            </a:r>
            <a:r>
              <a:rPr lang="en-US" dirty="0" smtClean="0"/>
              <a:t>/</a:t>
            </a:r>
            <a:r>
              <a:rPr lang="en-US" dirty="0" err="1" smtClean="0"/>
              <a:t>pdfviewer?vid</a:t>
            </a:r>
            <a:r>
              <a:rPr lang="en-US" dirty="0" smtClean="0"/>
              <a:t>=4&amp;hid=126&amp;sid=67a450eb-d01d-410a-a443-adffb1ea8b4c%40sessionm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7849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       </a:t>
            </a:r>
            <a:br>
              <a:rPr lang="en-US" sz="4000" dirty="0" smtClean="0"/>
            </a:b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Dr. Jean Watson – Implications for Nursing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058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300" dirty="0" smtClean="0">
                <a:latin typeface="Tahoma" pitchFamily="-112" charset="0"/>
                <a:cs typeface="Tahoma" pitchFamily="-112" charset="0"/>
              </a:rPr>
              <a:t>Implications for </a:t>
            </a:r>
            <a:r>
              <a:rPr lang="en-US" sz="2300" dirty="0" smtClean="0">
                <a:latin typeface="Tahoma" pitchFamily="-112" charset="0"/>
                <a:cs typeface="Tahoma" pitchFamily="-112" charset="0"/>
              </a:rPr>
              <a:t>nurses themselves</a:t>
            </a:r>
            <a:endParaRPr lang="en-US" sz="1900" dirty="0" smtClean="0">
              <a:latin typeface="Tahoma" pitchFamily="-112" charset="0"/>
              <a:cs typeface="Tahoma" pitchFamily="-112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900" dirty="0" smtClean="0">
                <a:latin typeface="Tahoma" pitchFamily="-112" charset="0"/>
                <a:cs typeface="Tahoma" pitchFamily="-112" charset="0"/>
              </a:rPr>
              <a:t>Call for </a:t>
            </a:r>
            <a:r>
              <a:rPr lang="en-US" sz="1900" dirty="0" smtClean="0">
                <a:latin typeface="Tahoma" pitchFamily="-112" charset="0"/>
                <a:cs typeface="Tahoma" pitchFamily="-112" charset="0"/>
              </a:rPr>
              <a:t>sensitivity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500" dirty="0" smtClean="0">
                <a:latin typeface="Tahoma" pitchFamily="-112" charset="0"/>
                <a:cs typeface="Tahoma" pitchFamily="-112" charset="0"/>
              </a:rPr>
              <a:t>Ability to express emotion </a:t>
            </a:r>
            <a:r>
              <a:rPr lang="en-US" sz="1500" dirty="0" smtClean="0">
                <a:latin typeface="Tahoma" pitchFamily="-112" charset="0"/>
                <a:cs typeface="Tahoma" pitchFamily="-112" charset="0"/>
              </a:rPr>
              <a:t>as it comes (to avoid robotic actions),  developing </a:t>
            </a:r>
            <a:r>
              <a:rPr lang="en-US" sz="1500" dirty="0" smtClean="0">
                <a:latin typeface="Tahoma" pitchFamily="-112" charset="0"/>
                <a:cs typeface="Tahoma" pitchFamily="-112" charset="0"/>
              </a:rPr>
              <a:t>empathy (p. 5).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500" dirty="0" smtClean="0">
                <a:latin typeface="Tahoma" pitchFamily="-112" charset="0"/>
                <a:cs typeface="Tahoma" pitchFamily="-112" charset="0"/>
              </a:rPr>
              <a:t>Having compassion, commitment, and connection with your patient and their families, not just about operating machines or checking the patients vitals (p. 5).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500" dirty="0" smtClean="0">
                <a:latin typeface="Tahoma" pitchFamily="-112" charset="0"/>
                <a:cs typeface="Tahoma" pitchFamily="-112" charset="0"/>
              </a:rPr>
              <a:t>Must know yourself and take care of yourself first in order to provide the patient with the best possible care and attention (authentic caring) (p. 7).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500" dirty="0" smtClean="0">
                <a:latin typeface="Tahoma" pitchFamily="-112" charset="0"/>
                <a:cs typeface="Tahoma" pitchFamily="-112" charset="0"/>
              </a:rPr>
              <a:t>Might possibly lead to less cases per nurse to ensure authentic care and commitment is delivered to the patient (p. 8).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500" dirty="0" smtClean="0">
                <a:latin typeface="Tahoma" pitchFamily="-112" charset="0"/>
                <a:cs typeface="Tahoma" pitchFamily="-112" charset="0"/>
              </a:rPr>
              <a:t>Use of language that relates to your patient, sophisticated, but not too technical. (layman’s terms).</a:t>
            </a:r>
            <a:endParaRPr lang="en-US" sz="1500" dirty="0" smtClean="0">
              <a:latin typeface="Tahoma" pitchFamily="-112" charset="0"/>
              <a:cs typeface="Tahoma" pitchFamily="-112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900" dirty="0" smtClean="0">
                <a:latin typeface="Tahoma" pitchFamily="-112" charset="0"/>
                <a:cs typeface="Tahoma" pitchFamily="-112" charset="0"/>
              </a:rPr>
              <a:t>Providing positive and negative </a:t>
            </a:r>
            <a:r>
              <a:rPr lang="en-US" sz="1900" dirty="0" smtClean="0">
                <a:latin typeface="Tahoma" pitchFamily="-112" charset="0"/>
                <a:cs typeface="Tahoma" pitchFamily="-112" charset="0"/>
              </a:rPr>
              <a:t>feelings</a:t>
            </a:r>
            <a:endParaRPr lang="en-US" sz="1500" dirty="0" smtClean="0">
              <a:latin typeface="Tahoma" pitchFamily="-112" charset="0"/>
              <a:cs typeface="Tahoma" pitchFamily="-112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1500" dirty="0" smtClean="0">
                <a:latin typeface="Tahoma" pitchFamily="-112" charset="0"/>
                <a:cs typeface="Tahoma" pitchFamily="-112" charset="0"/>
              </a:rPr>
              <a:t>Nurses must give both in order to develop a higher connection with the patient.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500" dirty="0" smtClean="0">
                <a:latin typeface="Tahoma" pitchFamily="-112" charset="0"/>
                <a:cs typeface="Tahoma" pitchFamily="-112" charset="0"/>
              </a:rPr>
              <a:t>Promotion AND acceptance of both of those types of feelings provides a deeper connection with one’s self, but also with the patient (p 10). </a:t>
            </a:r>
          </a:p>
          <a:p>
            <a:pPr lvl="2" eaLnBrk="1" hangingPunct="1">
              <a:lnSpc>
                <a:spcPct val="90000"/>
              </a:lnSpc>
            </a:pPr>
            <a:endParaRPr lang="en-US" sz="1500" dirty="0" smtClean="0">
              <a:latin typeface="Tahoma" pitchFamily="-112" charset="0"/>
              <a:cs typeface="Tahoma" pitchFamily="-112" charset="0"/>
            </a:endParaRPr>
          </a:p>
          <a:p>
            <a:pPr lvl="2" eaLnBrk="1" hangingPunct="1">
              <a:lnSpc>
                <a:spcPct val="90000"/>
              </a:lnSpc>
            </a:pPr>
            <a:endParaRPr lang="en-US" sz="1900" dirty="0" smtClean="0">
              <a:latin typeface="Tahoma" pitchFamily="-112" charset="0"/>
              <a:cs typeface="Tahoma" pitchFamily="-112" charset="0"/>
            </a:endParaRPr>
          </a:p>
          <a:p>
            <a:pPr lvl="2" eaLnBrk="1" hangingPunct="1">
              <a:lnSpc>
                <a:spcPct val="90000"/>
              </a:lnSpc>
              <a:buNone/>
            </a:pPr>
            <a:endParaRPr lang="en-US" sz="1500" dirty="0" smtClean="0">
              <a:latin typeface="Tahoma" pitchFamily="-112" charset="0"/>
              <a:cs typeface="Tahoma" pitchFamily="-112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8458200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5867400"/>
            <a:ext cx="9144000" cy="8540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Bailey, Denise</a:t>
            </a:r>
            <a:r>
              <a:rPr lang="en-US" dirty="0" smtClean="0"/>
              <a:t>. “</a:t>
            </a:r>
            <a:r>
              <a:rPr lang="en-US" i="1" dirty="0" smtClean="0"/>
              <a:t>Caring </a:t>
            </a:r>
            <a:r>
              <a:rPr lang="en-US" i="1" dirty="0" smtClean="0"/>
              <a:t>Defined: A comparison and analysis</a:t>
            </a:r>
            <a:r>
              <a:rPr lang="en-US" dirty="0" smtClean="0"/>
              <a:t>.“International </a:t>
            </a:r>
            <a:r>
              <a:rPr lang="en-US" dirty="0" smtClean="0"/>
              <a:t>Journal for Human Caring, 1 Mar. 2009. Web. 15 July 2011. &lt;web.ebscohost.com.ezproxy.lakeviewcol.edu:2048/</a:t>
            </a:r>
            <a:r>
              <a:rPr lang="en-US" dirty="0" err="1" smtClean="0"/>
              <a:t>ehost</a:t>
            </a:r>
            <a:r>
              <a:rPr lang="en-US" dirty="0" smtClean="0"/>
              <a:t>/</a:t>
            </a:r>
            <a:r>
              <a:rPr lang="en-US" dirty="0" err="1" smtClean="0"/>
              <a:t>pdfviewer</a:t>
            </a:r>
            <a:r>
              <a:rPr lang="en-US" dirty="0" smtClean="0"/>
              <a:t>/</a:t>
            </a:r>
            <a:r>
              <a:rPr lang="en-US" dirty="0" err="1" smtClean="0"/>
              <a:t>pdfviewer?vid</a:t>
            </a:r>
            <a:r>
              <a:rPr lang="en-US" dirty="0" smtClean="0"/>
              <a:t>=4&amp;hid=126&amp;sid=67a450eb-d01d-410a-a443-adffb1ea8b4c%40sessionmgr11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4659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       </a:t>
            </a:r>
            <a:br>
              <a:rPr lang="en-US" sz="4000" dirty="0" smtClean="0"/>
            </a:b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Dr. Jean Watson – Learning Objectives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300" dirty="0" smtClean="0">
                <a:latin typeface="Tahoma" pitchFamily="-112" charset="0"/>
                <a:cs typeface="Tahoma" pitchFamily="-112" charset="0"/>
              </a:rPr>
              <a:t>Text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8458200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99612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       </a:t>
            </a:r>
            <a:br>
              <a:rPr lang="en-US" sz="4000" dirty="0" smtClean="0"/>
            </a:b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Dr. Jean Watson – NCLEX Questions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300" dirty="0" smtClean="0">
                <a:latin typeface="Tahoma" pitchFamily="-112" charset="0"/>
                <a:cs typeface="Tahoma" pitchFamily="-112" charset="0"/>
              </a:rPr>
              <a:t>Text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8458200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98817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       </a:t>
            </a:r>
            <a:br>
              <a:rPr lang="en-US" sz="4000" dirty="0" smtClean="0"/>
            </a:b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References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300" dirty="0" smtClean="0">
                <a:latin typeface="Tahoma" pitchFamily="-112" charset="0"/>
                <a:cs typeface="Tahoma" pitchFamily="-112" charset="0"/>
              </a:rPr>
              <a:t>Text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8458200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0960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       </a:t>
            </a:r>
            <a:br>
              <a:rPr lang="en-US" sz="4000" dirty="0" smtClean="0"/>
            </a:b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Dr. Jean Watson – Introduction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300" dirty="0" smtClean="0">
                <a:latin typeface="Tahoma" pitchFamily="-112" charset="0"/>
                <a:cs typeface="Tahoma" pitchFamily="-112" charset="0"/>
              </a:rPr>
              <a:t>Text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8458200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       </a:t>
            </a:r>
            <a:br>
              <a:rPr lang="en-US" sz="4000" dirty="0" smtClean="0"/>
            </a:b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Dr. Jean Watson – Introduction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300" dirty="0" smtClean="0">
                <a:latin typeface="Tahoma" pitchFamily="-112" charset="0"/>
                <a:cs typeface="Tahoma" pitchFamily="-112" charset="0"/>
              </a:rPr>
              <a:t>Text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8458200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47364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       </a:t>
            </a:r>
            <a:br>
              <a:rPr lang="en-US" sz="4000" dirty="0" smtClean="0"/>
            </a:b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Dr. Jean Watson – Development of Theory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300" dirty="0" smtClean="0">
                <a:latin typeface="Tahoma" pitchFamily="-112" charset="0"/>
                <a:cs typeface="Tahoma" pitchFamily="-112" charset="0"/>
              </a:rPr>
              <a:t>Text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8458200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64910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       </a:t>
            </a:r>
            <a:br>
              <a:rPr lang="en-US" sz="4000" dirty="0" smtClean="0"/>
            </a:b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Dr. Jean Watson – Development of Theory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300" dirty="0" smtClean="0">
                <a:latin typeface="Tahoma" pitchFamily="-112" charset="0"/>
                <a:cs typeface="Tahoma" pitchFamily="-112" charset="0"/>
              </a:rPr>
              <a:t>Text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8458200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83704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       </a:t>
            </a:r>
            <a:br>
              <a:rPr lang="en-US" sz="4000" dirty="0" smtClean="0"/>
            </a:b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Dr. Jean Watson – Basic Concepts of Theory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300" dirty="0" smtClean="0">
                <a:latin typeface="Tahoma" pitchFamily="-112" charset="0"/>
                <a:cs typeface="Tahoma" pitchFamily="-112" charset="0"/>
              </a:rPr>
              <a:t>Text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8458200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0865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       </a:t>
            </a:r>
            <a:br>
              <a:rPr lang="en-US" sz="4000" dirty="0" smtClean="0"/>
            </a:b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Dr. Jean Watson – Basic Concepts of Theory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300" dirty="0" smtClean="0">
                <a:latin typeface="Tahoma" pitchFamily="-112" charset="0"/>
                <a:cs typeface="Tahoma" pitchFamily="-112" charset="0"/>
              </a:rPr>
              <a:t>Text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8458200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14728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       </a:t>
            </a:r>
            <a:br>
              <a:rPr lang="en-US" sz="4000" dirty="0" smtClean="0"/>
            </a:b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Dr. Jean Watson – Impact on Patient Care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300" dirty="0" smtClean="0">
                <a:latin typeface="Tahoma" pitchFamily="-112" charset="0"/>
                <a:cs typeface="Tahoma" pitchFamily="-112" charset="0"/>
              </a:rPr>
              <a:t>Text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8458200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16474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       </a:t>
            </a:r>
            <a:br>
              <a:rPr lang="en-US" sz="4000" dirty="0" smtClean="0"/>
            </a:b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Dr. Jean Watson – Impact on Patient Care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300" dirty="0" smtClean="0">
                <a:latin typeface="Tahoma" pitchFamily="-112" charset="0"/>
                <a:cs typeface="Tahoma" pitchFamily="-112" charset="0"/>
              </a:rPr>
              <a:t>Text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8458200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61028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1483</TotalTime>
  <Words>485</Words>
  <Application>Microsoft Office PowerPoint</Application>
  <PresentationFormat>On-screen Show (4:3)</PresentationFormat>
  <Paragraphs>65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Dr. Jean Watson</vt:lpstr>
      <vt:lpstr>        Dr. Jean Watson – Introduction</vt:lpstr>
      <vt:lpstr>        Dr. Jean Watson – Introduction</vt:lpstr>
      <vt:lpstr>        Dr. Jean Watson – Development of Theory</vt:lpstr>
      <vt:lpstr>        Dr. Jean Watson – Development of Theory</vt:lpstr>
      <vt:lpstr>        Dr. Jean Watson – Basic Concepts of Theory</vt:lpstr>
      <vt:lpstr>        Dr. Jean Watson – Basic Concepts of Theory</vt:lpstr>
      <vt:lpstr>        Dr. Jean Watson – Impact on Patient Care</vt:lpstr>
      <vt:lpstr>        Dr. Jean Watson – Impact on Patient Care</vt:lpstr>
      <vt:lpstr>        Dr. Jean Watson – Implications for Nursing</vt:lpstr>
      <vt:lpstr>        Dr. Jean Watson – Implications for Nursing</vt:lpstr>
      <vt:lpstr>        Dr. Jean Watson – Learning Objectives</vt:lpstr>
      <vt:lpstr>        Dr. Jean Watson – NCLEX Questions</vt:lpstr>
      <vt:lpstr>        References</vt:lpstr>
    </vt:vector>
  </TitlesOfParts>
  <Company>Millikin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Bird-Feeding Society® The ultimate resource for enhancing your wild bird feeding experience</dc:title>
  <dc:creator>wildbird</dc:creator>
  <cp:lastModifiedBy>Ashley Caliendo</cp:lastModifiedBy>
  <cp:revision>137</cp:revision>
  <dcterms:created xsi:type="dcterms:W3CDTF">2011-04-28T17:00:27Z</dcterms:created>
  <dcterms:modified xsi:type="dcterms:W3CDTF">2011-07-20T00:31:47Z</dcterms:modified>
</cp:coreProperties>
</file>