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6"/>
  </p:handoutMasterIdLst>
  <p:sldIdLst>
    <p:sldId id="319" r:id="rId2"/>
    <p:sldId id="257" r:id="rId3"/>
    <p:sldId id="386" r:id="rId4"/>
    <p:sldId id="390" r:id="rId5"/>
    <p:sldId id="387" r:id="rId6"/>
    <p:sldId id="388" r:id="rId7"/>
    <p:sldId id="391" r:id="rId8"/>
    <p:sldId id="392" r:id="rId9"/>
    <p:sldId id="393" r:id="rId10"/>
    <p:sldId id="394" r:id="rId11"/>
    <p:sldId id="395" r:id="rId12"/>
    <p:sldId id="397" r:id="rId13"/>
    <p:sldId id="398" r:id="rId14"/>
    <p:sldId id="396" r:id="rId1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a:srgbClr val="FF0000"/>
        </p14:laserClr>
      </p:ext>
      <p:ext uri="{2FDB2607-1784-4EEB-B798-7EB5836EED8A}">
        <p14:showMediaCtrls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
      </p:ext>
    </p:extLst>
  </p:showPr>
  <p:clrMru>
    <a:srgbClr val="395775"/>
    <a:srgbClr val="000000"/>
    <a:srgbClr val="827C78"/>
    <a:srgbClr val="97C4AF"/>
    <a:srgbClr val="DA1F3D"/>
    <a:srgbClr val="006633"/>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p:scale>
          <a:sx n="60" d="100"/>
          <a:sy n="60" d="100"/>
        </p:scale>
        <p:origin x="-1736" y="-6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heme" Target="theme/theme1.xml"/><Relationship Id="rId4" Type="http://schemas.openxmlformats.org/officeDocument/2006/relationships/slide" Target="slides/slide3.xml"/><Relationship Id="rId21"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handoutMaster" Target="handoutMasters/handoutMaster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printerSettings" Target="printerSettings/printerSettings1.bin"/><Relationship Id="rId19"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7/19/11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7/19/11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7/19/11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7/19/11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7/19/11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7/19/11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7/19/11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7/19/11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7/19/11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7/19/11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7/19/11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7/19/11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7/19/11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journals.lww.com/naqjournal/Abstract/2006/01000/Caring_Theory_as_an_Ethical_Guide_to.8.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b="1" dirty="0" smtClean="0">
                <a:solidFill>
                  <a:schemeClr val="accent2">
                    <a:lumMod val="75000"/>
                  </a:schemeClr>
                </a:solidFill>
                <a:latin typeface="Tahoma" pitchFamily="-112" charset="0"/>
                <a:cs typeface="Tahoma" pitchFamily="-112" charset="0"/>
              </a:rPr>
              <a:t>Dr. Jean Watson</a:t>
            </a:r>
            <a:endParaRPr lang="en-US" b="1" dirty="0" smtClean="0">
              <a:solidFill>
                <a:schemeClr val="accent2">
                  <a:lumMod val="75000"/>
                </a:schemeClr>
              </a:solidFill>
              <a:latin typeface="Arial" charset="0"/>
              <a:cs typeface="Arial" charset="0"/>
            </a:endParaRP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b="8463"/>
          <a:stretch/>
        </p:blipFill>
        <p:spPr bwMode="auto">
          <a:xfrm>
            <a:off x="3505200" y="2376023"/>
            <a:ext cx="2209800" cy="3034177"/>
          </a:xfrm>
          <a:prstGeom prst="rect">
            <a:avLst/>
          </a:prstGeom>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b="1" dirty="0" smtClean="0">
                <a:solidFill>
                  <a:schemeClr val="accent2">
                    <a:lumMod val="75000"/>
                  </a:schemeClr>
                </a:solidFill>
                <a:latin typeface="Tahoma" pitchFamily="-112" charset="0"/>
                <a:cs typeface="Tahoma" pitchFamily="-112" charset="0"/>
              </a:rPr>
              <a:t>NURSING THEORIST</a:t>
            </a:r>
            <a:endParaRPr lang="en-US" b="1" dirty="0" smtClean="0">
              <a:solidFill>
                <a:schemeClr val="accent2">
                  <a:lumMod val="75000"/>
                </a:schemeClr>
              </a:solidFill>
              <a:latin typeface="Arial" charset="0"/>
              <a:cs typeface="Arial" charset="0"/>
            </a:endParaRPr>
          </a:p>
        </p:txBody>
      </p:sp>
      <p:sp>
        <p:nvSpPr>
          <p:cNvPr id="2" name="TextBox 1"/>
          <p:cNvSpPr txBox="1"/>
          <p:nvPr/>
        </p:nvSpPr>
        <p:spPr>
          <a:xfrm>
            <a:off x="983207" y="5551438"/>
            <a:ext cx="7315200" cy="969496"/>
          </a:xfrm>
          <a:prstGeom prst="rect">
            <a:avLst/>
          </a:prstGeom>
          <a:noFill/>
        </p:spPr>
        <p:txBody>
          <a:bodyPr wrap="square" rtlCol="0">
            <a:spAutoFit/>
          </a:bodyPr>
          <a:lstStyle/>
          <a:p>
            <a:pPr algn="ctr"/>
            <a:r>
              <a:rPr lang="en-US" sz="1900" b="1" dirty="0" smtClean="0">
                <a:solidFill>
                  <a:schemeClr val="tx2">
                    <a:lumMod val="75000"/>
                  </a:schemeClr>
                </a:solidFill>
                <a:latin typeface="Tahoma" pitchFamily="34" charset="0"/>
                <a:ea typeface="Tahoma" pitchFamily="34" charset="0"/>
                <a:cs typeface="Tahoma" pitchFamily="34" charset="0"/>
              </a:rPr>
              <a:t>N200: Theories and Issues in Nursing</a:t>
            </a:r>
          </a:p>
          <a:p>
            <a:pPr algn="ctr"/>
            <a:r>
              <a:rPr lang="en-US" sz="1900" b="1" dirty="0">
                <a:latin typeface="Tahoma" pitchFamily="34" charset="0"/>
                <a:ea typeface="Tahoma" pitchFamily="34" charset="0"/>
                <a:cs typeface="Tahoma" pitchFamily="34" charset="0"/>
              </a:rPr>
              <a:t>Kristina Bailey, Hope Dunn, Stacey Johansen</a:t>
            </a:r>
          </a:p>
          <a:p>
            <a:pPr algn="ctr"/>
            <a:r>
              <a:rPr lang="en-US" sz="1900" b="1" dirty="0">
                <a:latin typeface="Tahoma" pitchFamily="34" charset="0"/>
                <a:ea typeface="Tahoma" pitchFamily="34" charset="0"/>
                <a:cs typeface="Tahoma" pitchFamily="34" charset="0"/>
              </a:rPr>
              <a:t>Madeline </a:t>
            </a:r>
            <a:r>
              <a:rPr lang="en-US" sz="1900" b="1" dirty="0" err="1">
                <a:latin typeface="Tahoma" pitchFamily="34" charset="0"/>
                <a:ea typeface="Tahoma" pitchFamily="34" charset="0"/>
                <a:cs typeface="Tahoma" pitchFamily="34" charset="0"/>
              </a:rPr>
              <a:t>Petcoff</a:t>
            </a:r>
            <a:r>
              <a:rPr lang="en-US" sz="1900" b="1" dirty="0">
                <a:latin typeface="Tahoma" pitchFamily="34" charset="0"/>
                <a:ea typeface="Tahoma" pitchFamily="34" charset="0"/>
                <a:cs typeface="Tahoma" pitchFamily="34" charset="0"/>
              </a:rPr>
              <a:t>, Krystal Rose, and Kara </a:t>
            </a:r>
            <a:r>
              <a:rPr lang="en-US" sz="1900" b="1" dirty="0" smtClean="0">
                <a:latin typeface="Tahoma" pitchFamily="34" charset="0"/>
                <a:ea typeface="Tahoma" pitchFamily="34" charset="0"/>
                <a:cs typeface="Tahoma" pitchFamily="34" charset="0"/>
              </a:rPr>
              <a:t>Thomas</a:t>
            </a:r>
            <a:endParaRPr lang="en-US" sz="1900" b="1" dirty="0">
              <a:solidFill>
                <a:schemeClr val="tx2">
                  <a:lumMod val="75000"/>
                </a:schemeClr>
              </a:solidFill>
              <a:latin typeface="Tahoma" pitchFamily="34" charset="0"/>
              <a:ea typeface="Tahoma" pitchFamily="34" charset="0"/>
              <a:cs typeface="Tahoma" pitchFamily="34" charset="0"/>
            </a:endParaRPr>
          </a:p>
        </p:txBody>
      </p:sp>
      <p:sp>
        <p:nvSpPr>
          <p:cNvPr id="4" name="TextBox 3"/>
          <p:cNvSpPr txBox="1"/>
          <p:nvPr/>
        </p:nvSpPr>
        <p:spPr>
          <a:xfrm>
            <a:off x="3581400" y="5133201"/>
            <a:ext cx="1981200" cy="276999"/>
          </a:xfrm>
          <a:prstGeom prst="rect">
            <a:avLst/>
          </a:prstGeom>
          <a:noFill/>
        </p:spPr>
        <p:txBody>
          <a:bodyPr wrap="square" rtlCol="0">
            <a:spAutoFit/>
          </a:bodyPr>
          <a:lstStyle/>
          <a:p>
            <a:r>
              <a:rPr lang="en-US" sz="1200" dirty="0" smtClean="0">
                <a:solidFill>
                  <a:schemeClr val="bg1"/>
                </a:solidFill>
                <a:latin typeface="Tahoma" pitchFamily="34" charset="0"/>
                <a:ea typeface="Tahoma" pitchFamily="34" charset="0"/>
                <a:cs typeface="Tahoma" pitchFamily="34" charset="0"/>
              </a:rPr>
              <a:t>(Oakland University, 2011)</a:t>
            </a:r>
            <a:endParaRPr lang="en-US" sz="1200" dirty="0">
              <a:solidFill>
                <a:schemeClr val="bg1"/>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46592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NCLEX Questions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References</a:t>
            </a:r>
          </a:p>
        </p:txBody>
      </p:sp>
      <p:sp>
        <p:nvSpPr>
          <p:cNvPr id="15363" name="Content Placeholder 2"/>
          <p:cNvSpPr>
            <a:spLocks noGrp="1"/>
          </p:cNvSpPr>
          <p:nvPr>
            <p:ph idx="1"/>
          </p:nvPr>
        </p:nvSpPr>
        <p:spPr/>
        <p:txBody>
          <a:bodyPr/>
          <a:lstStyle/>
          <a:p>
            <a:r>
              <a:rPr lang="en-US" sz="2000" dirty="0" smtClean="0"/>
              <a:t>Watson, J. (2006). Caring theory as an ethical guide to administrative and clinical practices. </a:t>
            </a:r>
            <a:r>
              <a:rPr lang="en-US" sz="2000" i="1" dirty="0" smtClean="0"/>
              <a:t>Nursing Administration Quarterly</a:t>
            </a:r>
            <a:r>
              <a:rPr lang="en-US" sz="2000" dirty="0" smtClean="0"/>
              <a:t>, </a:t>
            </a:r>
            <a:r>
              <a:rPr lang="en-US" sz="2000" i="1" dirty="0" smtClean="0"/>
              <a:t>30</a:t>
            </a:r>
            <a:r>
              <a:rPr lang="en-US" sz="2000" dirty="0" smtClean="0"/>
              <a:t>(1). Retrieved from </a:t>
            </a:r>
            <a:r>
              <a:rPr lang="en-US" sz="2000" u="sng" dirty="0" smtClean="0">
                <a:hlinkClick r:id="rId2"/>
              </a:rPr>
              <a:t>http://journals.lww.com/naqjournal/Abstract/2006/01000/Caring_Theory_as_an_Ethical_Guide_to.8.aspx</a:t>
            </a:r>
            <a:endParaRPr lang="en-US" sz="2000" dirty="0" smtClean="0"/>
          </a:p>
          <a:p>
            <a:r>
              <a:rPr lang="en-US" sz="2000" dirty="0" err="1" smtClean="0"/>
              <a:t>WordPress</a:t>
            </a:r>
            <a:r>
              <a:rPr lang="en-US" sz="2000" dirty="0" smtClean="0"/>
              <a:t> and </a:t>
            </a:r>
            <a:r>
              <a:rPr lang="en-US" sz="2000" dirty="0" err="1" smtClean="0"/>
              <a:t>Atahuapla</a:t>
            </a:r>
            <a:r>
              <a:rPr lang="en-US" sz="2000" dirty="0" smtClean="0"/>
              <a:t>. (2011). Jean Watson nursing theory: Philosophy and science of caring. Retrieved from </a:t>
            </a:r>
            <a:r>
              <a:rPr lang="en-US" sz="2000" dirty="0" err="1" smtClean="0"/>
              <a:t>http://nursinglibrary.info/nursing-theories/jean-watson-nursing-theory-philosopy-and-science-of-caring/</a:t>
            </a:r>
            <a:endParaRPr lang="en-US" sz="2000" dirty="0" smtClean="0"/>
          </a:p>
          <a:p>
            <a:pPr eaLnBrk="1" hangingPunct="1">
              <a:lnSpc>
                <a:spcPct val="90000"/>
              </a:lnSpc>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096068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Introduction</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Introduction</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73644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Development of Theory</a:t>
            </a:r>
          </a:p>
        </p:txBody>
      </p:sp>
      <p:sp>
        <p:nvSpPr>
          <p:cNvPr id="15363" name="Content Placeholder 2"/>
          <p:cNvSpPr>
            <a:spLocks noGrp="1"/>
          </p:cNvSpPr>
          <p:nvPr>
            <p:ph idx="1"/>
          </p:nvPr>
        </p:nvSpPr>
        <p:spPr>
          <a:xfrm>
            <a:off x="457200" y="1600200"/>
            <a:ext cx="8382000" cy="5257800"/>
          </a:xfrm>
        </p:spPr>
        <p:txBody>
          <a:bodyPr/>
          <a:lstStyle/>
          <a:p>
            <a:pPr eaLnBrk="1" hangingPunct="1">
              <a:lnSpc>
                <a:spcPct val="90000"/>
              </a:lnSpc>
            </a:pPr>
            <a:r>
              <a:rPr lang="en-US" sz="2000" dirty="0" smtClean="0">
                <a:latin typeface="+mj-lt"/>
                <a:cs typeface="Tahoma" pitchFamily="-112" charset="0"/>
              </a:rPr>
              <a:t>Watson’s main idea when developing her theory </a:t>
            </a:r>
            <a:r>
              <a:rPr lang="en-US" sz="2000" dirty="0" smtClean="0">
                <a:latin typeface="+mj-lt"/>
                <a:cs typeface="Tahoma" pitchFamily="-112" charset="0"/>
              </a:rPr>
              <a:t>is a humanistic value system</a:t>
            </a:r>
          </a:p>
          <a:p>
            <a:pPr eaLnBrk="1" hangingPunct="1">
              <a:lnSpc>
                <a:spcPct val="90000"/>
              </a:lnSpc>
            </a:pPr>
            <a:endParaRPr lang="en-US" sz="2000" dirty="0" smtClean="0">
              <a:latin typeface="+mj-lt"/>
              <a:cs typeface="Tahoma" pitchFamily="-112" charset="0"/>
            </a:endParaRPr>
          </a:p>
          <a:p>
            <a:pPr eaLnBrk="1" hangingPunct="1">
              <a:lnSpc>
                <a:spcPct val="90000"/>
              </a:lnSpc>
            </a:pPr>
            <a:r>
              <a:rPr lang="en-US" sz="2000" dirty="0" smtClean="0">
                <a:latin typeface="+mj-lt"/>
              </a:rPr>
              <a:t>In an article ”Caring </a:t>
            </a:r>
            <a:r>
              <a:rPr lang="en-US" sz="2000" dirty="0" smtClean="0">
                <a:latin typeface="+mj-lt"/>
              </a:rPr>
              <a:t>Theory as an Ethical Guide to Administrative and Clinical </a:t>
            </a:r>
            <a:r>
              <a:rPr lang="en-US" sz="2000" dirty="0" smtClean="0">
                <a:latin typeface="+mj-lt"/>
              </a:rPr>
              <a:t>Practices” Watson explains that she develops her theory based on, “A </a:t>
            </a:r>
            <a:r>
              <a:rPr lang="en-US" sz="2000" dirty="0" smtClean="0">
                <a:latin typeface="+mj-lt"/>
              </a:rPr>
              <a:t>shift toward 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mj-lt"/>
              </a:rPr>
              <a:t>alone” (2006). </a:t>
            </a:r>
            <a:r>
              <a:rPr lang="en-US" sz="2000" dirty="0" smtClean="0">
                <a:latin typeface="+mj-lt"/>
                <a:cs typeface="Tahoma" pitchFamily="-112" charset="0"/>
              </a:rPr>
              <a:t> </a:t>
            </a:r>
          </a:p>
          <a:p>
            <a:pPr eaLnBrk="1" hangingPunct="1">
              <a:lnSpc>
                <a:spcPct val="90000"/>
              </a:lnSpc>
            </a:pPr>
            <a:endParaRPr lang="en-US" sz="2000" dirty="0" smtClean="0">
              <a:latin typeface="+mj-lt"/>
              <a:cs typeface="Tahoma" pitchFamily="-112" charset="0"/>
            </a:endParaRPr>
          </a:p>
          <a:p>
            <a:pPr eaLnBrk="1" hangingPunct="1">
              <a:lnSpc>
                <a:spcPct val="90000"/>
              </a:lnSpc>
            </a:pPr>
            <a:r>
              <a:rPr lang="en-US" sz="2000" dirty="0" smtClean="0">
                <a:latin typeface="+mj-lt"/>
                <a:cs typeface="Tahoma" pitchFamily="-112" charset="0"/>
              </a:rPr>
              <a:t>She focuses much of her theory around the idea that caring should be the highest focus of nursing as it is the largest part of the career </a:t>
            </a:r>
          </a:p>
          <a:p>
            <a:pPr eaLnBrk="1" hangingPunct="1">
              <a:lnSpc>
                <a:spcPct val="90000"/>
              </a:lnSpc>
            </a:pPr>
            <a:endParaRPr lang="en-US" sz="2000" dirty="0" smtClean="0">
              <a:latin typeface="+mj-lt"/>
              <a:cs typeface="Tahoma" pitchFamily="-112" charset="0"/>
            </a:endParaRPr>
          </a:p>
          <a:p>
            <a:pPr eaLnBrk="1" hangingPunct="1">
              <a:lnSpc>
                <a:spcPct val="90000"/>
              </a:lnSpc>
            </a:pPr>
            <a:r>
              <a:rPr lang="en-US" sz="2000" dirty="0" smtClean="0">
                <a:latin typeface="+mj-lt"/>
                <a:cs typeface="Tahoma" pitchFamily="-112" charset="0"/>
              </a:rPr>
              <a:t>In the development of her theory, Watson stresses that caring should not be coerced by technology advances that are incorporated in today’s workplace </a:t>
            </a:r>
          </a:p>
          <a:p>
            <a:pPr eaLnBrk="1" hangingPunct="1">
              <a:lnSpc>
                <a:spcPct val="90000"/>
              </a:lnSpc>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37046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Development of Theory</a:t>
            </a:r>
          </a:p>
        </p:txBody>
      </p:sp>
      <p:sp>
        <p:nvSpPr>
          <p:cNvPr id="15363" name="Content Placeholder 2"/>
          <p:cNvSpPr>
            <a:spLocks noGrp="1"/>
          </p:cNvSpPr>
          <p:nvPr>
            <p:ph idx="1"/>
          </p:nvPr>
        </p:nvSpPr>
        <p:spPr/>
        <p:txBody>
          <a:bodyPr/>
          <a:lstStyle/>
          <a:p>
            <a:pPr eaLnBrk="1" hangingPunct="1">
              <a:lnSpc>
                <a:spcPct val="90000"/>
              </a:lnSpc>
            </a:pPr>
            <a:endParaRPr lang="en-US" sz="2400" dirty="0" smtClean="0">
              <a:latin typeface="Tahoma" pitchFamily="-112" charset="0"/>
              <a:cs typeface="Tahoma" pitchFamily="-112" charset="0"/>
            </a:endParaRPr>
          </a:p>
          <a:p>
            <a:pPr eaLnBrk="1" hangingPunct="1">
              <a:lnSpc>
                <a:spcPct val="90000"/>
              </a:lnSpc>
            </a:pPr>
            <a:r>
              <a:rPr lang="en-US" sz="2000" dirty="0" smtClean="0">
                <a:latin typeface="+mj-lt"/>
                <a:cs typeface="Tahoma" pitchFamily="-112" charset="0"/>
              </a:rPr>
              <a:t>Watson p</a:t>
            </a:r>
            <a:r>
              <a:rPr lang="en-US" sz="2000" dirty="0" smtClean="0">
                <a:latin typeface="+mj-lt"/>
                <a:cs typeface="Tahoma" pitchFamily="-112" charset="0"/>
              </a:rPr>
              <a:t>ublished:</a:t>
            </a:r>
          </a:p>
          <a:p>
            <a:pPr lvl="1" eaLnBrk="1" hangingPunct="1">
              <a:lnSpc>
                <a:spcPct val="90000"/>
              </a:lnSpc>
            </a:pPr>
            <a:r>
              <a:rPr lang="en-US" sz="2000" dirty="0" smtClean="0">
                <a:latin typeface="+mj-lt"/>
                <a:cs typeface="Tahoma" pitchFamily="-112" charset="0"/>
              </a:rPr>
              <a:t>“The Philosophy and science of caring” (1979)</a:t>
            </a:r>
          </a:p>
          <a:p>
            <a:pPr lvl="1" eaLnBrk="1" hangingPunct="1">
              <a:lnSpc>
                <a:spcPct val="90000"/>
              </a:lnSpc>
            </a:pPr>
            <a:r>
              <a:rPr lang="en-US" sz="2000" dirty="0" smtClean="0">
                <a:latin typeface="+mj-lt"/>
                <a:cs typeface="Tahoma" pitchFamily="-112" charset="0"/>
              </a:rPr>
              <a:t>“Nursing: human science and human care” (1988)</a:t>
            </a:r>
          </a:p>
          <a:p>
            <a:pPr lvl="1" eaLnBrk="1" hangingPunct="1">
              <a:lnSpc>
                <a:spcPct val="90000"/>
              </a:lnSpc>
            </a:pPr>
            <a:endParaRPr lang="en-US" sz="2000" dirty="0" smtClean="0">
              <a:latin typeface="+mj-lt"/>
              <a:cs typeface="Tahoma" pitchFamily="-112" charset="0"/>
            </a:endParaRPr>
          </a:p>
          <a:p>
            <a:pPr lvl="1" eaLnBrk="1" hangingPunct="1">
              <a:lnSpc>
                <a:spcPct val="90000"/>
              </a:lnSpc>
            </a:pPr>
            <a:r>
              <a:rPr lang="en-US" sz="2000" dirty="0" smtClean="0">
                <a:latin typeface="+mj-lt"/>
                <a:cs typeface="Tahoma" pitchFamily="-112" charset="0"/>
              </a:rPr>
              <a:t>Watson developed her theories based on the idea </a:t>
            </a:r>
          </a:p>
          <a:p>
            <a:pPr lvl="2" eaLnBrk="1" hangingPunct="1">
              <a:lnSpc>
                <a:spcPct val="90000"/>
              </a:lnSpc>
            </a:pPr>
            <a:r>
              <a:rPr lang="en-US" sz="2000" dirty="0" smtClean="0">
                <a:latin typeface="+mj-lt"/>
                <a:cs typeface="Tahoma" pitchFamily="-112" charset="0"/>
              </a:rPr>
              <a:t>that nurses need a solid liberal background </a:t>
            </a:r>
          </a:p>
          <a:p>
            <a:pPr lvl="2" eaLnBrk="1" hangingPunct="1">
              <a:lnSpc>
                <a:spcPct val="90000"/>
              </a:lnSpc>
            </a:pPr>
            <a:r>
              <a:rPr lang="en-US" sz="2000" dirty="0" smtClean="0">
                <a:latin typeface="+mj-lt"/>
                <a:cs typeface="Tahoma" pitchFamily="-112" charset="0"/>
              </a:rPr>
              <a:t>p</a:t>
            </a:r>
            <a:r>
              <a:rPr lang="en-US" sz="2000" dirty="0" smtClean="0">
                <a:latin typeface="+mj-lt"/>
                <a:cs typeface="Tahoma" pitchFamily="-112" charset="0"/>
              </a:rPr>
              <a:t>hilosophy and value system create a the foundation for the science of caring </a:t>
            </a:r>
          </a:p>
          <a:p>
            <a:pPr lvl="2" eaLnBrk="1" hangingPunct="1">
              <a:lnSpc>
                <a:spcPct val="90000"/>
              </a:lnSpc>
            </a:pPr>
            <a:endParaRPr lang="en-US" sz="2000" dirty="0" smtClean="0">
              <a:latin typeface="Tahoma" pitchFamily="-112" charset="0"/>
              <a:cs typeface="Tahoma" pitchFamily="-112" charset="0"/>
            </a:endParaRPr>
          </a:p>
          <a:p>
            <a:pPr eaLnBrk="1" hangingPunct="1">
              <a:lnSpc>
                <a:spcPct val="90000"/>
              </a:lnSpc>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49107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Basic Concepts of Theory</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8650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Basic Concepts of Theory</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47287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Impact on Patient Care</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Impact on Patient Care</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1415</TotalTime>
  <Words>463</Words>
  <Application>Microsoft Macintosh PowerPoint</Application>
  <PresentationFormat>On-screen Show (4:3)</PresentationFormat>
  <Paragraphs>46</Paragraphs>
  <Slides>14</Slides>
  <Notes>0</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Office Theme</vt:lpstr>
      <vt:lpstr>Dr. Jean Watson</vt:lpstr>
      <vt:lpstr>        Dr. Jean Watson – Introduction</vt:lpstr>
      <vt:lpstr>        Dr. Jean Watson – Introduction</vt:lpstr>
      <vt:lpstr>        Dr. Jean Watson – Development of Theory</vt:lpstr>
      <vt:lpstr>        Dr. Jean Watson – Development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vector>
  </TitlesOfParts>
  <Company>Millikin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Madeline Petcoff</cp:lastModifiedBy>
  <cp:revision>131</cp:revision>
  <dcterms:created xsi:type="dcterms:W3CDTF">2011-07-19T18:30:31Z</dcterms:created>
  <dcterms:modified xsi:type="dcterms:W3CDTF">2011-07-19T18:48:38Z</dcterms:modified>
</cp:coreProperties>
</file>