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619BC22-B40D-4A6D-BE99-22A5BB5F5387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0492276-87E0-45FA-939A-2CEC56F454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862668" cy="1371600"/>
          </a:xfrm>
        </p:spPr>
        <p:txBody>
          <a:bodyPr/>
          <a:lstStyle/>
          <a:p>
            <a:r>
              <a:rPr lang="en-US" dirty="0" smtClean="0"/>
              <a:t>“Nurses Giving back”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4343400"/>
            <a:ext cx="5114778" cy="2286000"/>
          </a:xfrm>
        </p:spPr>
        <p:txBody>
          <a:bodyPr>
            <a:normAutofit/>
          </a:bodyPr>
          <a:lstStyle/>
          <a:p>
            <a:r>
              <a:rPr lang="en-US" sz="3100" dirty="0" smtClean="0"/>
              <a:t>Lakeview College of Nursing Legacy  Project</a:t>
            </a:r>
          </a:p>
          <a:p>
            <a:r>
              <a:rPr lang="en-US" dirty="0" smtClean="0"/>
              <a:t>Group Members: </a:t>
            </a:r>
            <a:r>
              <a:rPr lang="en-US" dirty="0" err="1" smtClean="0"/>
              <a:t>Ihechi</a:t>
            </a:r>
            <a:r>
              <a:rPr lang="en-US" dirty="0" smtClean="0"/>
              <a:t> </a:t>
            </a:r>
            <a:r>
              <a:rPr lang="en-US" dirty="0" err="1" smtClean="0"/>
              <a:t>Alilionwu</a:t>
            </a:r>
            <a:r>
              <a:rPr lang="en-US" dirty="0" smtClean="0"/>
              <a:t>, Dominique Davis ,</a:t>
            </a:r>
            <a:r>
              <a:rPr lang="en-US" dirty="0" err="1" smtClean="0"/>
              <a:t>Tearra</a:t>
            </a:r>
            <a:r>
              <a:rPr lang="en-US" dirty="0" smtClean="0"/>
              <a:t> </a:t>
            </a:r>
            <a:r>
              <a:rPr lang="en-US" dirty="0" err="1" smtClean="0"/>
              <a:t>Mcdade,Theresa</a:t>
            </a:r>
            <a:r>
              <a:rPr lang="en-US" dirty="0" smtClean="0"/>
              <a:t> </a:t>
            </a:r>
            <a:r>
              <a:rPr lang="en-US" dirty="0" err="1" smtClean="0"/>
              <a:t>Pollum</a:t>
            </a:r>
            <a:r>
              <a:rPr lang="en-US" dirty="0" smtClean="0"/>
              <a:t> &amp; Lois </a:t>
            </a:r>
            <a:r>
              <a:rPr lang="en-US" dirty="0" err="1" smtClean="0"/>
              <a:t>Syse</a:t>
            </a:r>
            <a:endParaRPr lang="en-US" dirty="0"/>
          </a:p>
        </p:txBody>
      </p:sp>
      <p:pic>
        <p:nvPicPr>
          <p:cNvPr id="4" name="Picture 3" descr="TwoNursesAtHospit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7999" y="1371600"/>
            <a:ext cx="4957427" cy="22947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Mission, Vision,&amp; Values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“Mission”</a:t>
            </a:r>
          </a:p>
          <a:p>
            <a:pPr>
              <a:buNone/>
            </a:pPr>
            <a:r>
              <a:rPr lang="en-US" dirty="0" smtClean="0"/>
              <a:t>To work with communities to eliminate poverty by promoting health wellness interventions and providing useful referrals of medical and employment opportunities.</a:t>
            </a:r>
          </a:p>
          <a:p>
            <a:pPr algn="ctr">
              <a:buNone/>
            </a:pPr>
            <a:r>
              <a:rPr lang="en-US" dirty="0" smtClean="0"/>
              <a:t>“Vision”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smtClean="0"/>
              <a:t>T</a:t>
            </a:r>
            <a:r>
              <a:rPr lang="en-US" dirty="0" smtClean="0"/>
              <a:t>o impact others in the community by using our talents and any resources available that may be useful to live a better life</a:t>
            </a:r>
          </a:p>
          <a:p>
            <a:pPr algn="ctr">
              <a:buNone/>
            </a:pPr>
            <a:r>
              <a:rPr lang="en-US" dirty="0" smtClean="0"/>
              <a:t>“Values”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err="1" smtClean="0"/>
              <a:t>Awareness,Leadership,Compassion,Diversity</a:t>
            </a:r>
            <a:r>
              <a:rPr lang="en-US" dirty="0" smtClean="0"/>
              <a:t>,</a:t>
            </a:r>
          </a:p>
          <a:p>
            <a:pPr algn="ctr">
              <a:buNone/>
            </a:pPr>
            <a:r>
              <a:rPr lang="en-US" dirty="0" smtClean="0"/>
              <a:t>Education and Love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 Purpose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goals of this Legacy projects is to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Inform the community that  Poverty exists  throughout Edgar &amp; Coles County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Help those to learn of the  resources available for those in need of Medical and Employment referrals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Promote Health &amp; Wellness Interventions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Donate items of necessity for those in need of all ages 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Activites</a:t>
            </a:r>
            <a:r>
              <a:rPr lang="en-US" dirty="0" smtClean="0"/>
              <a:t> Planned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“Health Screening Work”</a:t>
            </a:r>
          </a:p>
          <a:p>
            <a:r>
              <a:rPr lang="en-US" dirty="0" smtClean="0"/>
              <a:t>“Lunch and Dinner Meal Deal”</a:t>
            </a:r>
          </a:p>
          <a:p>
            <a:r>
              <a:rPr lang="en-US" dirty="0" smtClean="0"/>
              <a:t>“Guess Speakers(Dawn Thomason &amp; Kory Stone) views of poverty &amp; helpful interventions of how to overcome poverty throughout the world”</a:t>
            </a:r>
          </a:p>
          <a:p>
            <a:r>
              <a:rPr lang="en-US" dirty="0" smtClean="0"/>
              <a:t>“Clothing Drive”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dirty="0" smtClean="0"/>
              <a:t>Sponsor Association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239000" cy="3581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Aggregate: Low income families, Single parent households, homeless veterans and children </a:t>
            </a:r>
          </a:p>
          <a:p>
            <a:r>
              <a:rPr lang="en-US" dirty="0" smtClean="0"/>
              <a:t>ministry featuring food, clothing and furniture to the community.</a:t>
            </a:r>
          </a:p>
          <a:p>
            <a:r>
              <a:rPr lang="en-US" dirty="0" smtClean="0"/>
              <a:t>Purpose is to meet un-needs through multi-faceted, Christ centered outreach</a:t>
            </a:r>
          </a:p>
          <a:p>
            <a:r>
              <a:rPr lang="en-US" dirty="0" smtClean="0"/>
              <a:t>Executive Director: Dawn Thomson</a:t>
            </a:r>
          </a:p>
          <a:p>
            <a:r>
              <a:rPr lang="en-US" dirty="0" smtClean="0"/>
              <a:t>Location 206 North 6</a:t>
            </a:r>
            <a:r>
              <a:rPr lang="en-US" baseline="30000" dirty="0" smtClean="0"/>
              <a:t>th</a:t>
            </a:r>
            <a:r>
              <a:rPr lang="en-US" dirty="0" smtClean="0"/>
              <a:t> Street , Charleston Il</a:t>
            </a:r>
            <a:endParaRPr lang="en-US" dirty="0"/>
          </a:p>
        </p:txBody>
      </p:sp>
      <p:pic>
        <p:nvPicPr>
          <p:cNvPr id="4" name="Picture 3" descr="standingston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371600"/>
            <a:ext cx="4762500" cy="12192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76</TotalTime>
  <Words>234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“Nurses Giving back”</vt:lpstr>
      <vt:lpstr>Mission, Vision,&amp; Values </vt:lpstr>
      <vt:lpstr>   Purpose </vt:lpstr>
      <vt:lpstr>Activites Planned</vt:lpstr>
      <vt:lpstr> Sponsor Association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“Nurses Giving back”</dc:title>
  <dc:creator>Tbaby</dc:creator>
  <cp:lastModifiedBy>Tbaby</cp:lastModifiedBy>
  <cp:revision>2</cp:revision>
  <dcterms:created xsi:type="dcterms:W3CDTF">2013-01-31T04:49:29Z</dcterms:created>
  <dcterms:modified xsi:type="dcterms:W3CDTF">2013-01-31T06:06:08Z</dcterms:modified>
</cp:coreProperties>
</file>