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Default Extension="gif" ContentType="image/gif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82" d="100"/>
          <a:sy n="82" d="100"/>
        </p:scale>
        <p:origin x="-11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1842C-7C36-9449-9A88-6C75571F7198}" type="datetimeFigureOut">
              <a:rPr lang="en-US" smtClean="0"/>
              <a:t>10/4/11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8B727-CF0B-6843-82B2-B218E189DE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1842C-7C36-9449-9A88-6C75571F7198}" type="datetimeFigureOut">
              <a:rPr lang="en-US" smtClean="0"/>
              <a:t>10/4/11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8B727-CF0B-6843-82B2-B218E189DE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1842C-7C36-9449-9A88-6C75571F7198}" type="datetimeFigureOut">
              <a:rPr lang="en-US" smtClean="0"/>
              <a:t>10/4/11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8B727-CF0B-6843-82B2-B218E189DE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1842C-7C36-9449-9A88-6C75571F7198}" type="datetimeFigureOut">
              <a:rPr lang="en-US" smtClean="0"/>
              <a:t>10/4/11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8B727-CF0B-6843-82B2-B218E189DE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1842C-7C36-9449-9A88-6C75571F7198}" type="datetimeFigureOut">
              <a:rPr lang="en-US" smtClean="0"/>
              <a:t>10/4/11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8B727-CF0B-6843-82B2-B218E189DE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1842C-7C36-9449-9A88-6C75571F7198}" type="datetimeFigureOut">
              <a:rPr lang="en-US" smtClean="0"/>
              <a:t>10/4/11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8B727-CF0B-6843-82B2-B218E189DE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1842C-7C36-9449-9A88-6C75571F7198}" type="datetimeFigureOut">
              <a:rPr lang="en-US" smtClean="0"/>
              <a:t>10/4/11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8B727-CF0B-6843-82B2-B218E189DE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1842C-7C36-9449-9A88-6C75571F7198}" type="datetimeFigureOut">
              <a:rPr lang="en-US" smtClean="0"/>
              <a:t>10/4/11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8B727-CF0B-6843-82B2-B218E189DE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1842C-7C36-9449-9A88-6C75571F7198}" type="datetimeFigureOut">
              <a:rPr lang="en-US" smtClean="0"/>
              <a:t>10/4/11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8B727-CF0B-6843-82B2-B218E189DE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1842C-7C36-9449-9A88-6C75571F7198}" type="datetimeFigureOut">
              <a:rPr lang="en-US" smtClean="0"/>
              <a:t>10/4/11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8B727-CF0B-6843-82B2-B218E189DE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1842C-7C36-9449-9A88-6C75571F7198}" type="datetimeFigureOut">
              <a:rPr lang="en-US" smtClean="0"/>
              <a:t>10/4/11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8B727-CF0B-6843-82B2-B218E189DE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C1842C-7C36-9449-9A88-6C75571F7198}" type="datetimeFigureOut">
              <a:rPr lang="en-US" smtClean="0"/>
              <a:t>10/4/11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8B727-CF0B-6843-82B2-B218E189DE17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gi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King’s Basic Concepts of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7200" y="1535113"/>
            <a:ext cx="4040188" cy="4591050"/>
          </a:xfrm>
        </p:spPr>
        <p:txBody>
          <a:bodyPr>
            <a:normAutofit fontScale="85000" lnSpcReduction="10000"/>
          </a:bodyPr>
          <a:lstStyle/>
          <a:p>
            <a:r>
              <a:rPr lang="en-US" sz="2800" dirty="0" smtClean="0"/>
              <a:t>Focus on persons, their interpersonal relationship, and social contexts with three interacting systems:</a:t>
            </a:r>
            <a:endParaRPr lang="en-US" dirty="0" smtClean="0"/>
          </a:p>
          <a:p>
            <a:pPr marL="971550" lvl="1" indent="-514350">
              <a:buFont typeface="+mj-lt"/>
              <a:buAutoNum type="alphaUcPeriod"/>
            </a:pPr>
            <a:r>
              <a:rPr lang="en-US" sz="2400" dirty="0" smtClean="0"/>
              <a:t>Personal – refer to the individual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sz="2400" dirty="0" smtClean="0"/>
              <a:t>Interpersonal – involve individuals interacting with one another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sz="2400" dirty="0" smtClean="0"/>
              <a:t>Social – related to groups of people within a community or society that shares common goals, interests, and values.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Content Placeholder 6" descr="framework.jpg"/>
          <p:cNvPicPr>
            <a:picLocks noGrp="1" noChangeAspect="1"/>
          </p:cNvPicPr>
          <p:nvPr>
            <p:ph sz="quarter" idx="4"/>
          </p:nvPr>
        </p:nvPicPr>
        <p:blipFill>
          <a:blip r:embed="rId2"/>
          <a:srcRect t="-15174" b="-15174"/>
          <a:stretch>
            <a:fillRect/>
          </a:stretch>
        </p:blipFill>
        <p:spPr>
          <a:xfrm>
            <a:off x="4645025" y="914400"/>
            <a:ext cx="4270375" cy="59436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King’s Basic Concepts of Theory Continued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According to King..</a:t>
            </a:r>
          </a:p>
          <a:p>
            <a:r>
              <a:rPr lang="en-US" sz="2400" dirty="0" smtClean="0"/>
              <a:t>Personal System – the concepts within the personal systems and fundamental in understanding human being are perception, self, body image, growth and development, time, and space.</a:t>
            </a:r>
          </a:p>
          <a:p>
            <a:r>
              <a:rPr lang="en-US" sz="2400" dirty="0" smtClean="0"/>
              <a:t>Interpersonal – the concepts associated with interpersonal system are interaction, transaction, communication, role, and stress. </a:t>
            </a:r>
          </a:p>
          <a:p>
            <a:r>
              <a:rPr lang="en-US" sz="2400" dirty="0" smtClean="0"/>
              <a:t>Social – Social systems provide a framework for social interaction and relationship, and establish rules of behavior and courses of action.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King’s Theory of </a:t>
            </a:r>
            <a:r>
              <a:rPr lang="en-US" dirty="0"/>
              <a:t>G</a:t>
            </a:r>
            <a:r>
              <a:rPr lang="en-US" dirty="0" smtClean="0"/>
              <a:t>oal Attainment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10 Major Concepts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Human Interactions</a:t>
            </a:r>
          </a:p>
          <a:p>
            <a:r>
              <a:rPr lang="en-US" dirty="0" smtClean="0"/>
              <a:t>Perception</a:t>
            </a:r>
          </a:p>
          <a:p>
            <a:r>
              <a:rPr lang="en-US" dirty="0" smtClean="0"/>
              <a:t>Communication</a:t>
            </a:r>
          </a:p>
          <a:p>
            <a:r>
              <a:rPr lang="en-US" dirty="0" smtClean="0"/>
              <a:t>Role</a:t>
            </a:r>
          </a:p>
          <a:p>
            <a:r>
              <a:rPr lang="en-US" dirty="0" smtClean="0"/>
              <a:t>Stress</a:t>
            </a:r>
          </a:p>
          <a:p>
            <a:r>
              <a:rPr lang="en-US" dirty="0" smtClean="0"/>
              <a:t>Time</a:t>
            </a:r>
          </a:p>
          <a:p>
            <a:r>
              <a:rPr lang="en-US" dirty="0" smtClean="0"/>
              <a:t>Space</a:t>
            </a:r>
          </a:p>
          <a:p>
            <a:r>
              <a:rPr lang="en-US" dirty="0" smtClean="0"/>
              <a:t>Growth</a:t>
            </a:r>
          </a:p>
          <a:p>
            <a:r>
              <a:rPr lang="en-US" dirty="0" smtClean="0"/>
              <a:t>Development</a:t>
            </a:r>
          </a:p>
          <a:p>
            <a:r>
              <a:rPr lang="en-US" dirty="0" smtClean="0"/>
              <a:t>Transactions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Content Placeholder 6" descr="121-741-1-PB.GIF"/>
          <p:cNvPicPr>
            <a:picLocks noGrp="1" noChangeAspect="1"/>
          </p:cNvPicPr>
          <p:nvPr>
            <p:ph sz="quarter" idx="4"/>
          </p:nvPr>
        </p:nvPicPr>
        <p:blipFill>
          <a:blip r:embed="rId2"/>
          <a:srcRect l="-17153" r="-17153"/>
          <a:stretch>
            <a:fillRect/>
          </a:stretch>
        </p:blipFill>
        <p:spPr>
          <a:xfrm>
            <a:off x="3851324" y="1417638"/>
            <a:ext cx="5826076" cy="5174184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Reference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King, I. M. (1981). A theory for nursing: Systems, concepts, process. New 		       York: Wiley.</a:t>
            </a:r>
          </a:p>
          <a:p>
            <a:r>
              <a:rPr lang="en-US" sz="2000" dirty="0" smtClean="0"/>
              <a:t>Williams, L. A. (2001). Imogene king’s interacting systems theory: 		     	       Application in emergency and rural nursing. Online journal of </a:t>
            </a:r>
            <a:r>
              <a:rPr lang="en-US" sz="2000" smtClean="0"/>
              <a:t>rural 	        	       nursing </a:t>
            </a:r>
            <a:r>
              <a:rPr lang="en-US" sz="2000" dirty="0" smtClean="0"/>
              <a:t>and health care, 2, 25-26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</TotalTime>
  <Words>238</Words>
  <Application>Microsoft Macintosh PowerPoint</Application>
  <PresentationFormat>On-screen Show (4:3)</PresentationFormat>
  <Paragraphs>25</Paragraphs>
  <Slides>4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King’s Basic Concepts of Theory</vt:lpstr>
      <vt:lpstr>King’s Basic Concepts of Theory Continued</vt:lpstr>
      <vt:lpstr>King’s Theory of Goal Attainment</vt:lpstr>
      <vt:lpstr>Reference  </vt:lpstr>
    </vt:vector>
  </TitlesOfParts>
  <Company/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King’s Basic Concepts of Theory</dc:title>
  <dc:creator>Anthony Ngo</dc:creator>
  <cp:lastModifiedBy>Anthony Ngo</cp:lastModifiedBy>
  <cp:revision>1</cp:revision>
  <dcterms:created xsi:type="dcterms:W3CDTF">2011-10-04T23:28:56Z</dcterms:created>
  <dcterms:modified xsi:type="dcterms:W3CDTF">2011-10-05T04:45:45Z</dcterms:modified>
</cp:coreProperties>
</file>